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657" r:id="rId9"/>
    <p:sldId id="264" r:id="rId10"/>
    <p:sldId id="265" r:id="rId11"/>
    <p:sldId id="658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</p:sldIdLst>
  <p:sldSz cx="9144000" cy="6858000" type="screen4x3"/>
  <p:notesSz cx="6858000" cy="9874250"/>
  <p:custDataLst>
    <p:tags r:id="rId30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00"/>
    <a:srgbClr val="336600"/>
    <a:srgbClr val="CCCC00"/>
    <a:srgbClr val="669900"/>
    <a:srgbClr val="0066FF"/>
    <a:srgbClr val="A50021"/>
    <a:srgbClr val="000099"/>
    <a:srgbClr val="3333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87126" autoAdjust="0"/>
  </p:normalViewPr>
  <p:slideViewPr>
    <p:cSldViewPr>
      <p:cViewPr varScale="1">
        <p:scale>
          <a:sx n="74" d="100"/>
          <a:sy n="74" d="100"/>
        </p:scale>
        <p:origin x="16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notesViewPr>
    <p:cSldViewPr>
      <p:cViewPr>
        <p:scale>
          <a:sx n="100" d="100"/>
          <a:sy n="100" d="100"/>
        </p:scale>
        <p:origin x="-1548" y="2388"/>
      </p:cViewPr>
      <p:guideLst>
        <p:guide orient="horz" pos="311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Aktive Gesamt</c:v>
          </c:tx>
          <c:spPr>
            <a:solidFill>
              <a:srgbClr val="004586"/>
            </a:solidFill>
            <a:ln>
              <a:solidFill>
                <a:srgbClr val="000000"/>
              </a:solidFill>
              <a:custDash>
                <a:ds d="197000" sp="197000"/>
              </a:custDash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7AC-1D4B-AEDE-EB09EC1F7A1C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600" b="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9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</c:strLit>
          </c:cat>
          <c:val>
            <c:numLit>
              <c:formatCode>General</c:formatCode>
              <c:ptCount val="9"/>
              <c:pt idx="0">
                <c:v>38</c:v>
              </c:pt>
              <c:pt idx="1">
                <c:v>37</c:v>
              </c:pt>
              <c:pt idx="2">
                <c:v>46</c:v>
              </c:pt>
              <c:pt idx="3">
                <c:v>51</c:v>
              </c:pt>
              <c:pt idx="4">
                <c:v>54</c:v>
              </c:pt>
              <c:pt idx="5">
                <c:v>48</c:v>
              </c:pt>
              <c:pt idx="6">
                <c:v>54</c:v>
              </c:pt>
              <c:pt idx="7">
                <c:v>46</c:v>
              </c:pt>
              <c:pt idx="8">
                <c:v>36</c:v>
              </c:pt>
            </c:numLit>
          </c:val>
          <c:extLst>
            <c:ext xmlns:c16="http://schemas.microsoft.com/office/drawing/2014/chart" uri="{C3380CC4-5D6E-409C-BE32-E72D297353CC}">
              <c16:uniqueId val="{00000001-DE56-274F-855D-98F856D8E341}"/>
            </c:ext>
          </c:extLst>
        </c:ser>
        <c:ser>
          <c:idx val="1"/>
          <c:order val="1"/>
          <c:tx>
            <c:v>Erwachsene</c:v>
          </c:tx>
          <c:spPr>
            <a:solidFill>
              <a:srgbClr val="FF420E"/>
            </a:solidFill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600" b="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9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</c:strLit>
          </c:cat>
          <c:val>
            <c:numLit>
              <c:formatCode>General</c:formatCode>
              <c:ptCount val="9"/>
              <c:pt idx="0">
                <c:v>19</c:v>
              </c:pt>
              <c:pt idx="1">
                <c:v>20</c:v>
              </c:pt>
              <c:pt idx="2">
                <c:v>22</c:v>
              </c:pt>
              <c:pt idx="3">
                <c:v>22</c:v>
              </c:pt>
              <c:pt idx="4">
                <c:v>24</c:v>
              </c:pt>
              <c:pt idx="5">
                <c:v>27</c:v>
              </c:pt>
              <c:pt idx="6">
                <c:v>24</c:v>
              </c:pt>
              <c:pt idx="7">
                <c:v>27</c:v>
              </c:pt>
              <c:pt idx="8">
                <c:v>19</c:v>
              </c:pt>
            </c:numLit>
          </c:val>
          <c:extLst>
            <c:ext xmlns:c16="http://schemas.microsoft.com/office/drawing/2014/chart" uri="{C3380CC4-5D6E-409C-BE32-E72D297353CC}">
              <c16:uniqueId val="{00000002-DE56-274F-855D-98F856D8E341}"/>
            </c:ext>
          </c:extLst>
        </c:ser>
        <c:ser>
          <c:idx val="2"/>
          <c:order val="2"/>
          <c:tx>
            <c:v>Jugendliche</c:v>
          </c:tx>
          <c:spPr>
            <a:solidFill>
              <a:srgbClr val="FFD320"/>
            </a:solidFill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600" b="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9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</c:strLit>
          </c:cat>
          <c:val>
            <c:numLit>
              <c:formatCode>General</c:formatCode>
              <c:ptCount val="9"/>
              <c:pt idx="0">
                <c:v>19</c:v>
              </c:pt>
              <c:pt idx="1">
                <c:v>17</c:v>
              </c:pt>
              <c:pt idx="2">
                <c:v>24</c:v>
              </c:pt>
              <c:pt idx="3">
                <c:v>29</c:v>
              </c:pt>
              <c:pt idx="4">
                <c:v>30</c:v>
              </c:pt>
              <c:pt idx="5">
                <c:v>21</c:v>
              </c:pt>
              <c:pt idx="6">
                <c:v>30</c:v>
              </c:pt>
              <c:pt idx="7">
                <c:v>19</c:v>
              </c:pt>
              <c:pt idx="8">
                <c:v>17</c:v>
              </c:pt>
            </c:numLit>
          </c:val>
          <c:extLst>
            <c:ext xmlns:c16="http://schemas.microsoft.com/office/drawing/2014/chart" uri="{C3380CC4-5D6E-409C-BE32-E72D297353CC}">
              <c16:uniqueId val="{00000003-DE56-274F-855D-98F856D8E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4998288"/>
        <c:axId val="904994992"/>
      </c:barChart>
      <c:valAx>
        <c:axId val="904994992"/>
        <c:scaling>
          <c:orientation val="minMax"/>
          <c:max val="5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800" b="0"/>
            </a:pPr>
            <a:endParaRPr lang="de-DE"/>
          </a:p>
        </c:txPr>
        <c:crossAx val="904998288"/>
        <c:crossesAt val="1"/>
        <c:crossBetween val="between"/>
      </c:valAx>
      <c:catAx>
        <c:axId val="904998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800" b="0"/>
            </a:pPr>
            <a:endParaRPr lang="de-DE"/>
          </a:p>
        </c:txPr>
        <c:crossAx val="904994992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800" b="0"/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2004" cy="493176"/>
          </a:xfrm>
          <a:prstGeom prst="rect">
            <a:avLst/>
          </a:prstGeom>
        </p:spPr>
        <p:txBody>
          <a:bodyPr vert="horz" lIns="88638" tIns="44319" rIns="88638" bIns="4431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464" y="1"/>
            <a:ext cx="2972004" cy="493176"/>
          </a:xfrm>
          <a:prstGeom prst="rect">
            <a:avLst/>
          </a:prstGeom>
        </p:spPr>
        <p:txBody>
          <a:bodyPr vert="horz" lIns="88638" tIns="44319" rIns="88638" bIns="44319" rtlCol="0"/>
          <a:lstStyle>
            <a:lvl1pPr algn="r">
              <a:defRPr sz="1200"/>
            </a:lvl1pPr>
          </a:lstStyle>
          <a:p>
            <a:fld id="{7A7ADE84-7357-45A7-BB58-C9426AEDAB9A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379542"/>
            <a:ext cx="2972004" cy="493176"/>
          </a:xfrm>
          <a:prstGeom prst="rect">
            <a:avLst/>
          </a:prstGeom>
        </p:spPr>
        <p:txBody>
          <a:bodyPr vert="horz" lIns="88638" tIns="44319" rIns="88638" bIns="4431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464" y="9379542"/>
            <a:ext cx="2972004" cy="493176"/>
          </a:xfrm>
          <a:prstGeom prst="rect">
            <a:avLst/>
          </a:prstGeom>
        </p:spPr>
        <p:txBody>
          <a:bodyPr vert="horz" lIns="88638" tIns="44319" rIns="88638" bIns="44319" rtlCol="0" anchor="b"/>
          <a:lstStyle>
            <a:lvl1pPr algn="r">
              <a:defRPr sz="1200"/>
            </a:lvl1pPr>
          </a:lstStyle>
          <a:p>
            <a:fld id="{E3DB0154-898C-4DDA-914E-C14014F73C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1470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1800" cy="4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t" anchorCtr="0" compatLnSpc="1">
            <a:prstTxWarp prst="textNoShape">
              <a:avLst/>
            </a:prstTxWarp>
          </a:bodyPr>
          <a:lstStyle>
            <a:lvl1pPr defTabSz="959392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1"/>
            <a:ext cx="2971800" cy="4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t" anchorCtr="0" compatLnSpc="1">
            <a:prstTxWarp prst="textNoShape">
              <a:avLst/>
            </a:prstTxWarp>
          </a:bodyPr>
          <a:lstStyle>
            <a:lvl1pPr algn="r" defTabSz="959392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2025" y="741363"/>
            <a:ext cx="4935538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1" y="4690467"/>
            <a:ext cx="5486400" cy="444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357"/>
            <a:ext cx="2971800" cy="49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b" anchorCtr="0" compatLnSpc="1">
            <a:prstTxWarp prst="textNoShape">
              <a:avLst/>
            </a:prstTxWarp>
          </a:bodyPr>
          <a:lstStyle>
            <a:lvl1pPr defTabSz="959392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379357"/>
            <a:ext cx="2971800" cy="49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b" anchorCtr="0" compatLnSpc="1">
            <a:prstTxWarp prst="textNoShape">
              <a:avLst/>
            </a:prstTxWarp>
          </a:bodyPr>
          <a:lstStyle>
            <a:lvl1pPr algn="r" defTabSz="959392">
              <a:defRPr sz="1300" b="0"/>
            </a:lvl1pPr>
          </a:lstStyle>
          <a:p>
            <a:pPr>
              <a:defRPr/>
            </a:pPr>
            <a:fld id="{2FA2A865-A33F-49EB-BCB6-F84817A9FC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1998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A566A7B0-DDC1-7648-B88E-A046FC0BF4E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77CF0D52-AD72-A149-9EF0-F754B41A73BB}" type="slidenum">
              <a:t>1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66BE3B5-8C18-4C4E-A54E-F78B20ECC2B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73A103D-1375-EC4F-9EA9-7FBB51F09F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122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E62C62F8-8376-FC46-998F-F3ECDCAA229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7EC26EC4-06DF-1240-A0AF-BE0175E76BD4}" type="slidenum">
              <a:t>10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226CA0D-BF96-CD43-BBB1-2FBFD830447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98A5FE-B71F-4B40-A1BD-8993362D39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483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645CDB85-26DD-A74E-8AB9-007339D9051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2418ABEA-18FA-4545-BA28-08CA6DC100FA}" type="slidenum">
              <a:t>11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BE99DD0-3CB4-264A-9772-9E4AED2F3D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776385-0B1E-964B-BA4C-ED8CA0DAFC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34736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981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E1485353-F8B1-6043-A09B-1B9F7BA6ECF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BBACA4A3-2DDD-3A41-8742-4D4AFA12221D}" type="slidenum">
              <a:t>12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A4209E2-1577-214B-A467-563707176B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273B09A-743A-844F-BAA8-0246F4A7DD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34736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058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4CDCBD2A-3831-3C49-BB0D-660F1A649CF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0152A17D-C422-334D-855B-6EB870D62062}" type="slidenum">
              <a:t>13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E951D3-071E-FB4D-B935-B40E9A371FA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D157FF6-C538-BA40-94C0-2C390D607FC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34736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570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AB16C25D-9743-294A-A110-F01A5A5D1F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94E9781B-B357-F342-B5C7-04449750B875}" type="slidenum">
              <a:t>14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5E47E6-BA13-124F-80BC-459C659024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8F21DA0-0A24-034C-87AD-8FD43B408E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34736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176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0BBF339D-96CC-8848-BE6E-35C09CE91E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0E0FB2B8-6BCA-6E44-B8A0-5B5253FB544A}" type="slidenum">
              <a:t>15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AD2CD15-6829-3844-B6BB-2FC1F5AA48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68024D4-EC52-DF40-847A-767F257126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909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55A78210-559D-9148-B7D6-2552BB661AA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E00075DF-95E9-B549-803C-CB6A58A0B814}" type="slidenum">
              <a:t>16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3204E7-30CB-C341-A2F1-F614E5C97AF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B7E552-4856-F049-B0C3-8DD49D0AF90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407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A9222A99-A522-F048-B3B7-0E8578904B1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18963AF8-7298-7F46-BE3B-BC0B7B16C0A4}" type="slidenum">
              <a:t>17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7158BA7-D3D7-3543-9F46-F5FE871ABAD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6C61D11-9FF4-3842-9483-541215509B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485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3CCCF1E7-161C-3A4E-BFB7-B9502205296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1117800B-18EE-9E4C-90E7-9319959E5A9B}" type="slidenum">
              <a:t>18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21828F-7F01-ED45-9AC5-A98A9EC449D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1F620E1-DFAB-EA49-8192-9AFA29183A8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660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3C970AF5-35E5-054E-819C-FE4825BCC1F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FD1D2237-9D42-4B45-B818-F9DA53291831}" type="slidenum">
              <a:t>19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00B0D9-0355-9943-B7B4-FD7C4872B88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F7C0F88-5BA2-B34F-882D-22895A53BE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685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3210B5B3-5F15-1346-938E-58CE864E843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6E9EE781-BC61-6749-A106-3C53C6A0EF44}" type="slidenum">
              <a:t>2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2EAB139-D686-3A4A-8333-72D017FB113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C01B65B-CB7C-C14A-BD99-81E297E43D0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4391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EB671FD4-1959-AC43-A604-FD312115EF4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54DADA77-7902-6441-85F8-09F43808BE87}" type="slidenum">
              <a:t>20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0EFF8CB-AD86-874A-88EE-6D60C8784E3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92EE016-4D2B-E54B-A29E-0ED379D6EA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34736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52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D8ACC4DA-7508-7F40-A2CA-CE7181EF52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A36BAC6F-3498-A04E-8926-5D090485887F}" type="slidenum">
              <a:t>21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517713-F438-3A42-941C-0BC19B0F6D2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D67007-B600-3249-8982-59E03B1014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34736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187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5D1EC32F-967D-B443-A3B4-22853F68312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756AFF0A-ED9E-0643-9701-50F66D9FCAA5}" type="slidenum">
              <a:t>22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3CE59F6-FB22-3344-AA87-7183FB6B81C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9594558-5BFD-6C47-936C-029DB85352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34736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863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DC7B879F-8FE5-C548-80FA-758A640EC9B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D0DCAB6C-F2CA-1047-9143-3CDB5AB054A2}" type="slidenum">
              <a:t>23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ACC7D97-54AB-8F4F-AB14-4C9144A2CEB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118465-1B54-B446-B673-DE2A9FBACCC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34736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782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2A2FDAAA-EEA1-3B45-AA09-6191367DE88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0981A3D5-AFE8-4C47-B6B6-0A2AA967C7B2}" type="slidenum">
              <a:t>24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F2D69CC-93D1-2F42-A7C8-4F95972EEAB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AA6D57B-A5C2-5640-B57C-43CDF0910DB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34736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583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3331DF1D-B7ED-FF4B-97F1-EC8A0850690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CC5071AF-536E-3643-B594-A23D49DDF9D7}" type="slidenum">
              <a:t>25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658DE6-539B-F042-872C-36FAAEC08A5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DF48286-3ECF-7C4F-ADF3-B3273C7CB4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7853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D04C739E-E4F6-D54F-B7F3-7E3FA728AF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E677701B-BEAF-BE48-AFD4-43F444758634}" type="slidenum">
              <a:t>26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E5E5A5-F212-1247-A7D0-1630A1133EE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3FEAFB0-7DD1-9748-A65E-8CBE6F53E7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065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A7E01DFD-3A67-C14B-A6E7-464F5BAA074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33724A4C-0871-7149-B2C9-73884F6EFB5B}" type="slidenum">
              <a:t>3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D83B7A1-EE4D-B249-85DB-667F0019C39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29188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589AEA-43C8-5F40-A60C-E7C9C03E1F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34736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6588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74ACC7CE-1BC6-9F4D-BB4C-72305E1144D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DD5C54A8-0BDE-C546-A45F-3E8AE7F82D7B}" type="slidenum">
              <a:t>4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41B4CC8-27E2-8A41-B528-6093031520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588495-5505-4143-8F37-E95CBB5223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21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32561C4F-6ACE-7C4E-AAA1-D5D37EAD062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A0099C73-5361-3440-A4A5-A24F9FCFA119}" type="slidenum">
              <a:t>5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E365A33-4064-3746-BF14-E447A7078B1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3D0F26C-0745-C34B-B015-EFCD49A927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458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A889BC13-1094-5D4E-A4C9-171C0CABBD1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F0FF7D84-6441-234A-ADE1-8B0169A79DB3}" type="slidenum">
              <a:t>6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64845C-9671-5645-AF3F-39B11D6EFA1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3927C93-059D-574A-A55D-F162C373664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03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D0170BF4-246F-ED4E-A687-DEB7D5FA37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3DAB03CD-2B92-8C4B-B5C7-A48AB1A0B27B}" type="slidenum">
              <a:t>7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F4E4DEF-0C8E-E74B-A8DD-AFB1222E79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2A2D652-3376-DB4D-AA9F-0F9B9F7E92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858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BF4C34FC-13E3-234D-AF16-3672B0ACF3E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D2F4102F-40B5-A045-89BA-9C7B32FD1E6F}" type="slidenum">
              <a:t>8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A542EA6-57DE-7442-B517-6C01190CED7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192D691-3DF1-1549-BA89-716A9348D9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40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850B8D55-5D0C-8C47-82B1-EB7FA02AF4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rmAutofit/>
          </a:bodyPr>
          <a:lstStyle/>
          <a:p>
            <a:pPr lvl="0"/>
            <a:fld id="{67AD6EFD-8005-AC4E-A9E0-62AC257AF23E}" type="slidenum">
              <a:t>9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B23D35D-B61F-3346-89C3-4C68CE0031A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78F43AF-0DFE-BA48-A099-67782DF918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57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0"/>
            <a:ext cx="2411413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" y="6092825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6092825"/>
            <a:ext cx="5715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6092825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 userDrawn="1"/>
        </p:nvSpPr>
        <p:spPr bwMode="auto">
          <a:xfrm>
            <a:off x="179388" y="2708275"/>
            <a:ext cx="2017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solidFill>
                  <a:schemeClr val="bg1"/>
                </a:solidFill>
              </a:rPr>
              <a:t>Stark in der Gemeinschaft!</a:t>
            </a:r>
          </a:p>
        </p:txBody>
      </p:sp>
      <p:pic>
        <p:nvPicPr>
          <p:cNvPr id="9" name="Picture 15" descr="TuS Kienberg Vereinswappen Graustufen 2 transparent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85737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27313" y="2130425"/>
            <a:ext cx="6265862" cy="1470025"/>
          </a:xfrm>
        </p:spPr>
        <p:txBody>
          <a:bodyPr/>
          <a:lstStyle>
            <a:lvl1pPr algn="l">
              <a:defRPr sz="2000" b="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35250" y="3886200"/>
            <a:ext cx="6257925" cy="1752600"/>
          </a:xfrm>
        </p:spPr>
        <p:txBody>
          <a:bodyPr/>
          <a:lstStyle>
            <a:lvl1pPr marL="0" indent="0" algn="ctr">
              <a:buFont typeface="Wingdings 3" pitchFamily="18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tabLst/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7188-E9C3-4D6E-9DB8-B7EEAB50A6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951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812088" cy="14176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600200"/>
            <a:ext cx="4316412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316413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316413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89DD44D-B74E-4CCE-B6AC-6505F696EBD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29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>
          <a:xfrm>
            <a:off x="8786813" y="6643688"/>
            <a:ext cx="357187" cy="21431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B0896D-DFDE-48C7-BA57-BA625434B5CC}" type="slidenum">
              <a:rPr lang="de-DE" b="0" smtClean="0">
                <a:solidFill>
                  <a:schemeClr val="bg1"/>
                </a:solidFill>
              </a:rPr>
              <a:pPr eaLnBrk="1" hangingPunct="1"/>
              <a:t>‹Nr.›</a:t>
            </a:fld>
            <a:endParaRPr lang="de-DE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4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E241D07-C0C7-4888-8257-7E14E76BA71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290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600200"/>
            <a:ext cx="43164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9E1EF0-F917-4769-9635-2A6D09961DC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575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13A4FDF-949B-459C-B93F-D10E975CBEA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24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2C6E82-5BB7-40FD-A6C2-5F8BD6359BA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9681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F1334A7-795F-470B-849B-2A9CA678D07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225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0C1B87F-C5CE-43A4-9AA4-CC051E73E55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5322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812088" cy="14176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600200"/>
            <a:ext cx="4316412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413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EA88EE2-61B9-41B9-A450-AAE0AD749B7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222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412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81208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600200"/>
            <a:ext cx="87852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4101" name="Picture 13" descr="TuS Kienberg Vereinswappen Graustufen 2 transparent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7663" y="115888"/>
            <a:ext cx="10683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8786813" y="6643688"/>
            <a:ext cx="357187" cy="21431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227BCD1-786A-4324-9EE7-75F3F65389C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u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2" pitchFamily="18" charset="2"/>
        <a:buChar char="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2" pitchFamily="18" charset="2"/>
        <a:buChar char="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8E59D464-FAAF-5B48-9726-EA5E7EA693B3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5951B04F-A5B1-634C-B681-F2941C7846DE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E334BC56-422E-3B4A-B9D4-DF820655B395}" type="slidenum">
              <a:t>1</a:t>
            </a:fld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6D25C628-EAAA-1D43-AD7F-ED208C30E67E}"/>
              </a:ext>
            </a:extLst>
          </p:cNvPr>
          <p:cNvSpPr/>
          <p:nvPr/>
        </p:nvSpPr>
        <p:spPr>
          <a:xfrm>
            <a:off x="0" y="0"/>
            <a:ext cx="7812000" cy="141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Jahresrückblick 2018/19 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5AA1CD88-F396-8542-805D-3ADC3122DF7D}"/>
              </a:ext>
            </a:extLst>
          </p:cNvPr>
          <p:cNvSpPr/>
          <p:nvPr/>
        </p:nvSpPr>
        <p:spPr>
          <a:xfrm>
            <a:off x="214560" y="1594080"/>
            <a:ext cx="8785440" cy="45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400" b="1" i="0" u="sng" strike="noStrike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Überblick: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Aktive Mitglieder der Tischtennisabteilung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Mannschaftsmeldungen des TUS Kienberg mit Saisonergebnisse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Vereinsmeisterschaften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Turnierteilnahmen im Bezirk Oberbayern Ost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Vorausschau in die Saison 2018/2019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CEAD49-B956-E44B-9C95-7E34ACB5C92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86160" y="4436280"/>
            <a:ext cx="2455919" cy="2158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34870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BECDC400-482B-B746-A5E9-6489C99B5EA7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CBAF9DD4-6947-6448-AD21-267D2BE6C8AC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AE39A966-7C62-5E4A-9E81-EE9AE18E3845}" type="slidenum">
              <a:t>10</a:t>
            </a:fld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B4506848-9D02-2146-9577-E8368A7FAF07}"/>
              </a:ext>
            </a:extLst>
          </p:cNvPr>
          <p:cNvSpPr/>
          <p:nvPr/>
        </p:nvSpPr>
        <p:spPr>
          <a:xfrm>
            <a:off x="0" y="0"/>
            <a:ext cx="7812000" cy="141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Jahresrückblick 2018/19 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C41C31FE-DF26-004A-A466-9F73422A86B8}"/>
              </a:ext>
            </a:extLst>
          </p:cNvPr>
          <p:cNvSpPr/>
          <p:nvPr/>
        </p:nvSpPr>
        <p:spPr>
          <a:xfrm>
            <a:off x="179280" y="1600200"/>
            <a:ext cx="3780720" cy="45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D72DD1A9-53A0-7841-908B-963DBC7233E6}"/>
              </a:ext>
            </a:extLst>
          </p:cNvPr>
          <p:cNvSpPr/>
          <p:nvPr/>
        </p:nvSpPr>
        <p:spPr>
          <a:xfrm>
            <a:off x="2340000" y="3780000"/>
            <a:ext cx="7561080" cy="100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rPr>
              <a:t>       	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E4C8C0-8EF6-464A-A413-CC3AFB4FBEA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0" y="1440000"/>
            <a:ext cx="4320000" cy="5393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8948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6A58D-9C54-C343-99EC-BA85C5A3EE1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>
            <a:spAutoFit/>
          </a:bodyPr>
          <a:lstStyle/>
          <a:p>
            <a:pPr lvl="0"/>
            <a:r>
              <a:rPr lang="de-DE"/>
              <a:t>Mannschaftspokalteilnahme</a:t>
            </a:r>
            <a:br>
              <a:rPr lang="de-DE"/>
            </a:br>
            <a:r>
              <a:rPr lang="de-DE"/>
              <a:t>2018/19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8D13348-B913-C84A-B697-D236F20559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80" y="1600200"/>
            <a:ext cx="4283640" cy="4526280"/>
          </a:xfrm>
        </p:spPr>
        <p:txBody>
          <a:bodyPr/>
          <a:lstStyle/>
          <a:p>
            <a:pPr lvl="0"/>
            <a:endParaRPr lang="de-DE" b="1" u="sng"/>
          </a:p>
          <a:p>
            <a:pPr lvl="0" algn="ctr"/>
            <a:endParaRPr lang="de-DE" b="1" u="sng"/>
          </a:p>
          <a:p>
            <a:pPr lvl="0"/>
            <a:endParaRPr lang="de-DE" b="1" u="sng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D9B3665-5F25-C04E-8F21-8EFB3CBE38B2}"/>
              </a:ext>
            </a:extLst>
          </p:cNvPr>
          <p:cNvSpPr txBox="1"/>
          <p:nvPr/>
        </p:nvSpPr>
        <p:spPr>
          <a:xfrm>
            <a:off x="2160000" y="3060000"/>
            <a:ext cx="6020999" cy="2346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Bezirkspokal der Bezirksklassen: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20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1. Runde: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	TUS 1 – TUS Traunreut 2:		0 - 4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	Altenmarkt – TUS 2:				4 - 0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8185205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399F4-C3D8-694F-9181-4327903F7CE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360"/>
            <a:ext cx="7805880" cy="1800360"/>
          </a:xfrm>
        </p:spPr>
        <p:txBody>
          <a:bodyPr>
            <a:spAutoFit/>
          </a:bodyPr>
          <a:lstStyle/>
          <a:p>
            <a:pPr lvl="0"/>
            <a:r>
              <a:rPr lang="de-DE"/>
              <a:t>Ewige Pflichtspielrangliste</a:t>
            </a:r>
            <a:br>
              <a:rPr lang="de-DE"/>
            </a:br>
            <a:r>
              <a:rPr lang="de-DE"/>
              <a:t>bis 2019 des TUS Kienberg</a:t>
            </a:r>
            <a:br>
              <a:rPr lang="de-DE"/>
            </a:br>
            <a:r>
              <a:rPr lang="de-DE"/>
              <a:t>Spieler/Spielerinnen mit mehr als 200 Spiele</a:t>
            </a:r>
            <a:br>
              <a:rPr lang="de-DE"/>
            </a:b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D70DBA-E21D-5443-A4DF-2F41EC9D9B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0000" y="540000"/>
            <a:ext cx="4283640" cy="4526280"/>
          </a:xfrm>
        </p:spPr>
        <p:txBody>
          <a:bodyPr/>
          <a:lstStyle/>
          <a:p>
            <a:pPr lvl="0"/>
            <a:endParaRPr lang="de-DE"/>
          </a:p>
          <a:p>
            <a:pPr lvl="0"/>
            <a:endParaRPr lang="de-DE" b="1" u="sng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D860509-ECBB-1A46-979D-4908426BA74F}"/>
              </a:ext>
            </a:extLst>
          </p:cNvPr>
          <p:cNvSpPr txBox="1"/>
          <p:nvPr/>
        </p:nvSpPr>
        <p:spPr>
          <a:xfrm>
            <a:off x="2022479" y="1376640"/>
            <a:ext cx="5400000" cy="5576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Spieler/ Spielerin:		Gesamt:	2018/19		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1. Franz Schrenk		827 Spiele		6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2. Martin Hölzl			808 Spiele		14	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3. Christian Richter		597 Spiele		13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4. Gregor Steinberger	474 Spiele		17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5. Lothar Richter		474 Spiele		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6. Karl Wastlschmid		471 Spiele		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7. Ludwig Buchner		467 Spiele		12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8. Josef Goth			ca. 400 Spiele	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9. Rüdiger Erl			400 Spiele		16	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10. Georg Buchner		345 Spiele		15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11. Josef Söll			321 Spiele		10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12. Klaus Günthör		275 Spiele		25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13. Hildegard Hölzl		268 Spiele		5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14. Christian Gruber		249 Spiele		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15. Sigi Mair				247 Spiele		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16. Günter Gauda		233 Spiele		19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17. Karin Pflock			202 Spiele		5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2382092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917656-A08C-5B48-96DE-ED69E8B306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>
            <a:spAutoFit/>
          </a:bodyPr>
          <a:lstStyle/>
          <a:p>
            <a:pPr lvl="0"/>
            <a:r>
              <a:rPr lang="de-DE"/>
              <a:t>Vereinsmeister 2018/19 am 05.01.2019 Erwachsene(11 Teilnehmer)</a:t>
            </a:r>
            <a:br>
              <a:rPr lang="de-DE"/>
            </a:br>
            <a:r>
              <a:rPr lang="de-DE"/>
              <a:t>Sieger: Gregor Steinberger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4DABF2-800C-1041-B83F-6125A478DE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0000" y="540000"/>
            <a:ext cx="4283640" cy="4526280"/>
          </a:xfrm>
        </p:spPr>
        <p:txBody>
          <a:bodyPr/>
          <a:lstStyle/>
          <a:p>
            <a:pPr lvl="0"/>
            <a:endParaRPr lang="de-DE"/>
          </a:p>
          <a:p>
            <a:pPr lvl="0"/>
            <a:endParaRPr lang="de-DE"/>
          </a:p>
          <a:p>
            <a:pPr lvl="0" algn="ctr"/>
            <a:endParaRPr lang="de-DE" b="1" u="sng"/>
          </a:p>
          <a:p>
            <a:pPr lvl="0" algn="ctr"/>
            <a:endParaRPr lang="de-DE" b="1" u="sng"/>
          </a:p>
          <a:p>
            <a:pPr lvl="0" algn="ctr"/>
            <a:endParaRPr lang="de-DE"/>
          </a:p>
          <a:p>
            <a:pPr lvl="0"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1EB43F-1F6C-2345-B71F-46EC8115515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0" y="1440000"/>
            <a:ext cx="6960600" cy="52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136707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787E1-5902-0C42-8D6D-0BF49B25891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>
            <a:spAutoFit/>
          </a:bodyPr>
          <a:lstStyle/>
          <a:p>
            <a:pPr lvl="0"/>
            <a:r>
              <a:rPr lang="de-DE" sz="2600"/>
              <a:t>Vereinsmeister 2018/19 am 05.01.2019 Jugend (8 Teilnehmer)</a:t>
            </a:r>
            <a:br>
              <a:rPr lang="de-DE" sz="2600"/>
            </a:br>
            <a:r>
              <a:rPr lang="de-DE" sz="2600"/>
              <a:t>Johannes Söll vor Julia Hilger und Antonia Söll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A9D80D-1D0C-3548-B9C4-E9236475A1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20000" y="540000"/>
            <a:ext cx="4283640" cy="4526280"/>
          </a:xfrm>
        </p:spPr>
        <p:txBody>
          <a:bodyPr/>
          <a:lstStyle/>
          <a:p>
            <a:pPr lvl="0"/>
            <a:endParaRPr lang="de-DE"/>
          </a:p>
          <a:p>
            <a:pPr lvl="0"/>
            <a:endParaRPr lang="de-DE"/>
          </a:p>
          <a:p>
            <a:pPr lvl="0" algn="ctr"/>
            <a:endParaRPr lang="de-DE" b="1" u="sng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3A2D47-E693-5142-BD19-A790F0CAD16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0" y="1620000"/>
            <a:ext cx="6829560" cy="5121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0270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B9926-22A4-1549-B45D-A35CA3D6E0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 wrap="square">
            <a:spAutoFit/>
          </a:bodyPr>
          <a:lstStyle/>
          <a:p>
            <a:pPr lvl="0"/>
            <a:r>
              <a:rPr lang="de-DE" sz="2400"/>
              <a:t>Bezirkseinzelmeisterschaft in Trostberg</a:t>
            </a:r>
            <a:br>
              <a:rPr lang="de-DE" sz="2400"/>
            </a:br>
            <a:r>
              <a:rPr lang="de-DE" sz="2400"/>
              <a:t>am 21.10.2018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E6E25DEB-1AE0-6D41-A6F5-7FA4FA059BCD}"/>
              </a:ext>
            </a:extLst>
          </p:cNvPr>
          <p:cNvSpPr/>
          <p:nvPr/>
        </p:nvSpPr>
        <p:spPr>
          <a:xfrm>
            <a:off x="3936600" y="2700000"/>
            <a:ext cx="180720" cy="64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E372CF52-9F11-F144-94D2-2CCA27CCA965}"/>
              </a:ext>
            </a:extLst>
          </p:cNvPr>
          <p:cNvSpPr/>
          <p:nvPr/>
        </p:nvSpPr>
        <p:spPr>
          <a:xfrm>
            <a:off x="4949640" y="5580000"/>
            <a:ext cx="18072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A98A29-DECF-AA4E-AE65-41E016946A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80" y="1600200"/>
            <a:ext cx="4283640" cy="4526280"/>
          </a:xfrm>
        </p:spPr>
        <p:txBody>
          <a:bodyPr/>
          <a:lstStyle/>
          <a:p>
            <a:pPr lvl="0"/>
            <a:r>
              <a:rPr lang="de-DE"/>
              <a:t> </a:t>
            </a:r>
          </a:p>
          <a:p>
            <a:pPr lvl="0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0820E84-522F-7A4B-9A0F-CD3BBE379373}"/>
              </a:ext>
            </a:extLst>
          </p:cNvPr>
          <p:cNvSpPr txBox="1"/>
          <p:nvPr/>
        </p:nvSpPr>
        <p:spPr>
          <a:xfrm>
            <a:off x="2018879" y="2880000"/>
            <a:ext cx="5001120" cy="1583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200" b="1" i="0" u="sng" strike="noStrike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Schüler B: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22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sng" strike="noStrike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7. Platz im Einzel für Johannes Söll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sng" strike="noStrike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2. Platz im Doppel für Johannes Söll</a:t>
            </a:r>
          </a:p>
        </p:txBody>
      </p:sp>
    </p:spTree>
    <p:extLst>
      <p:ext uri="{BB962C8B-B14F-4D97-AF65-F5344CB8AC3E}">
        <p14:creationId xmlns:p14="http://schemas.microsoft.com/office/powerpoint/2010/main" val="183290475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B8ABEC-8B62-2A44-95EF-8B40C65A0ED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 wrap="square">
            <a:spAutoFit/>
          </a:bodyPr>
          <a:lstStyle/>
          <a:p>
            <a:pPr lvl="0"/>
            <a:r>
              <a:rPr lang="de-DE" sz="2400"/>
              <a:t>1. Bezirksranglistenturnier am 03.02.2019 in Rosenheim:</a:t>
            </a:r>
            <a:br>
              <a:rPr lang="de-DE" sz="2400"/>
            </a:br>
            <a:r>
              <a:rPr lang="de-DE" sz="2400"/>
              <a:t>3. Platz für Antonia Söll (Mädchen)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2D9599AE-5745-DF46-B6DF-949E9FB32C64}"/>
              </a:ext>
            </a:extLst>
          </p:cNvPr>
          <p:cNvSpPr/>
          <p:nvPr/>
        </p:nvSpPr>
        <p:spPr>
          <a:xfrm>
            <a:off x="3936600" y="2700000"/>
            <a:ext cx="180720" cy="64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B9F37FB1-BAA1-E341-A9AE-BD31782C3FC3}"/>
              </a:ext>
            </a:extLst>
          </p:cNvPr>
          <p:cNvSpPr/>
          <p:nvPr/>
        </p:nvSpPr>
        <p:spPr>
          <a:xfrm>
            <a:off x="4949640" y="5580000"/>
            <a:ext cx="18072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ED6ACB3-FB3C-E149-899F-23772C5364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80" y="1600200"/>
            <a:ext cx="4283640" cy="4526280"/>
          </a:xfrm>
        </p:spPr>
        <p:txBody>
          <a:bodyPr/>
          <a:lstStyle/>
          <a:p>
            <a:pPr lvl="0"/>
            <a:r>
              <a:rPr lang="de-DE"/>
              <a:t> </a:t>
            </a:r>
          </a:p>
          <a:p>
            <a:pPr lvl="0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C8B749-8A6C-9145-A119-2325B7DD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0" y="2160000"/>
            <a:ext cx="6109560" cy="40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7753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14F7B-FE3B-D04A-8D5B-9C5F775B72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 wrap="square">
            <a:spAutoFit/>
          </a:bodyPr>
          <a:lstStyle/>
          <a:p>
            <a:pPr lvl="0"/>
            <a:r>
              <a:rPr lang="de-DE" sz="2400"/>
              <a:t>1. Bezirksranglistenturnier am 03.02.2019 in Rosenheim:</a:t>
            </a:r>
            <a:br>
              <a:rPr lang="de-DE" sz="2400"/>
            </a:br>
            <a:r>
              <a:rPr lang="de-DE" sz="2400"/>
              <a:t>3. Platz für Johannes Söll (Schüler B)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57D411BA-DFBB-7A46-B403-689F5A43928D}"/>
              </a:ext>
            </a:extLst>
          </p:cNvPr>
          <p:cNvSpPr/>
          <p:nvPr/>
        </p:nvSpPr>
        <p:spPr>
          <a:xfrm>
            <a:off x="3936600" y="2700000"/>
            <a:ext cx="180720" cy="64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227F58CB-6349-9546-B918-D1F476AB75C0}"/>
              </a:ext>
            </a:extLst>
          </p:cNvPr>
          <p:cNvSpPr/>
          <p:nvPr/>
        </p:nvSpPr>
        <p:spPr>
          <a:xfrm>
            <a:off x="4949640" y="5580000"/>
            <a:ext cx="18072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171A39B-4537-EC4B-A3C7-FE6FB215A5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80" y="1600200"/>
            <a:ext cx="4283640" cy="4526280"/>
          </a:xfrm>
        </p:spPr>
        <p:txBody>
          <a:bodyPr/>
          <a:lstStyle/>
          <a:p>
            <a:pPr lvl="0"/>
            <a:r>
              <a:rPr lang="de-DE"/>
              <a:t> </a:t>
            </a:r>
          </a:p>
          <a:p>
            <a:pPr lvl="0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E092BB-E821-0B4C-B328-4DA756174A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0" y="1804680"/>
            <a:ext cx="7009200" cy="4675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8512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A2295-75CD-7644-962A-46E1387B53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72360"/>
            <a:ext cx="7805880" cy="1556999"/>
          </a:xfrm>
        </p:spPr>
        <p:txBody>
          <a:bodyPr wrap="square">
            <a:spAutoFit/>
          </a:bodyPr>
          <a:lstStyle/>
          <a:p>
            <a:pPr lvl="0"/>
            <a:r>
              <a:rPr lang="de-DE" sz="2400"/>
              <a:t>2. Bezirksranglisteturnier am 07.04.2019 in Fridolfing:</a:t>
            </a:r>
            <a:br>
              <a:rPr lang="de-DE" sz="2400"/>
            </a:br>
            <a:r>
              <a:rPr lang="de-DE" sz="2400"/>
              <a:t>3. Platz für Johannes Söll (Schüler B)</a:t>
            </a:r>
            <a:br>
              <a:rPr lang="de-DE" sz="2400"/>
            </a:br>
            <a:endParaRPr lang="de-DE" sz="2400"/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12066DE2-1B9F-EC40-B314-FEEF01989D80}"/>
              </a:ext>
            </a:extLst>
          </p:cNvPr>
          <p:cNvSpPr/>
          <p:nvPr/>
        </p:nvSpPr>
        <p:spPr>
          <a:xfrm>
            <a:off x="3936600" y="2700000"/>
            <a:ext cx="180720" cy="64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9266D106-D76F-5C4E-A7DC-F7D8926B0B9C}"/>
              </a:ext>
            </a:extLst>
          </p:cNvPr>
          <p:cNvSpPr/>
          <p:nvPr/>
        </p:nvSpPr>
        <p:spPr>
          <a:xfrm>
            <a:off x="4949640" y="5580000"/>
            <a:ext cx="18072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CC1DA4-34C7-B444-BD8D-DABC11CDAC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80" y="1600200"/>
            <a:ext cx="4283640" cy="4526280"/>
          </a:xfrm>
        </p:spPr>
        <p:txBody>
          <a:bodyPr/>
          <a:lstStyle/>
          <a:p>
            <a:pPr lvl="0"/>
            <a:r>
              <a:rPr lang="de-DE"/>
              <a:t> </a:t>
            </a:r>
          </a:p>
          <a:p>
            <a:pPr lvl="0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AE517C2-7B96-A940-B206-7AD59C961665}"/>
              </a:ext>
            </a:extLst>
          </p:cNvPr>
          <p:cNvSpPr txBox="1"/>
          <p:nvPr/>
        </p:nvSpPr>
        <p:spPr>
          <a:xfrm>
            <a:off x="3600000" y="1589400"/>
            <a:ext cx="5001120" cy="913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3491C8C-8CCD-8B4F-AF3B-3CC6EB08EE6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0" y="1800000"/>
            <a:ext cx="7009560" cy="467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3059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B982A-EC89-E442-814D-5A7B808499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72360"/>
            <a:ext cx="7805880" cy="1556999"/>
          </a:xfrm>
        </p:spPr>
        <p:txBody>
          <a:bodyPr wrap="square">
            <a:spAutoFit/>
          </a:bodyPr>
          <a:lstStyle/>
          <a:p>
            <a:pPr lvl="0"/>
            <a:r>
              <a:rPr lang="de-DE" sz="2400"/>
              <a:t>Philipp Latein</a:t>
            </a:r>
            <a:br>
              <a:rPr lang="de-DE" sz="2400"/>
            </a:br>
            <a:r>
              <a:rPr lang="de-DE" sz="2400"/>
              <a:t>sein 18. Geburtstag</a:t>
            </a:r>
            <a:br>
              <a:rPr lang="de-DE" sz="2400"/>
            </a:br>
            <a:r>
              <a:rPr lang="de-DE" sz="2400"/>
              <a:t>wir wünschen alles Gute</a:t>
            </a:r>
            <a:br>
              <a:rPr lang="de-DE" sz="2400"/>
            </a:br>
            <a:endParaRPr lang="de-DE" sz="2400"/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DCE018CD-782B-6145-B896-A45D58E612A5}"/>
              </a:ext>
            </a:extLst>
          </p:cNvPr>
          <p:cNvSpPr/>
          <p:nvPr/>
        </p:nvSpPr>
        <p:spPr>
          <a:xfrm>
            <a:off x="3936600" y="2700000"/>
            <a:ext cx="180720" cy="64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3A1F1A3D-B3DB-A046-81E9-E2C61C2197AB}"/>
              </a:ext>
            </a:extLst>
          </p:cNvPr>
          <p:cNvSpPr/>
          <p:nvPr/>
        </p:nvSpPr>
        <p:spPr>
          <a:xfrm>
            <a:off x="4949640" y="5580000"/>
            <a:ext cx="18072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EC0E89-23EA-A449-9168-3FE45D06C3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9280" y="1600200"/>
            <a:ext cx="4283640" cy="4526280"/>
          </a:xfrm>
        </p:spPr>
        <p:txBody>
          <a:bodyPr/>
          <a:lstStyle/>
          <a:p>
            <a:pPr lvl="0"/>
            <a:r>
              <a:rPr lang="de-DE"/>
              <a:t> </a:t>
            </a:r>
          </a:p>
          <a:p>
            <a:pPr lvl="0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AC1FEC-7F22-E647-B58E-7723F4D150B6}"/>
              </a:ext>
            </a:extLst>
          </p:cNvPr>
          <p:cNvSpPr txBox="1"/>
          <p:nvPr/>
        </p:nvSpPr>
        <p:spPr>
          <a:xfrm>
            <a:off x="3600000" y="1589400"/>
            <a:ext cx="5001120" cy="913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0599542-A5EE-044A-850F-F7C4453CB4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02680" y="1440000"/>
            <a:ext cx="3037320" cy="54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46754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1810C62F-35E6-1444-AEF8-C9EC0B1F30B8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C1075AA5-5A6D-2B4F-8100-B10B13F7388A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7489886D-C503-EC44-B7B4-D6C8BC631567}" type="slidenum">
              <a:t>2</a:t>
            </a:fld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3324109D-B513-8142-B426-379AD57B6359}"/>
              </a:ext>
            </a:extLst>
          </p:cNvPr>
          <p:cNvSpPr/>
          <p:nvPr/>
        </p:nvSpPr>
        <p:spPr>
          <a:xfrm>
            <a:off x="0" y="0"/>
            <a:ext cx="7812000" cy="141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Jahresrückblick 2018/19 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D61A2ECE-A458-C34E-B75F-F37EF067E394}"/>
              </a:ext>
            </a:extLst>
          </p:cNvPr>
          <p:cNvSpPr/>
          <p:nvPr/>
        </p:nvSpPr>
        <p:spPr>
          <a:xfrm>
            <a:off x="179280" y="1600200"/>
            <a:ext cx="8785440" cy="45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</a:pPr>
            <a:r>
              <a:rPr lang="de-DE" sz="2000" b="1" i="0" u="sng" strike="noStrike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Aktive Mitglieder der Tischtennisabteilung mit Spielberechtigung:</a:t>
            </a:r>
          </a:p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</a:pPr>
            <a:endParaRPr lang="de-DE" sz="20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0199" algn="l"/>
                <a:tab pos="1239479" algn="l"/>
                <a:tab pos="1688760" algn="l"/>
                <a:tab pos="2138040" algn="l"/>
                <a:tab pos="2587320" algn="l"/>
                <a:tab pos="3036600" algn="l"/>
                <a:tab pos="3485879" algn="l"/>
                <a:tab pos="3935160" algn="l"/>
                <a:tab pos="4384439" algn="l"/>
                <a:tab pos="4833720" algn="l"/>
                <a:tab pos="5283000" algn="l"/>
                <a:tab pos="5732280" algn="l"/>
                <a:tab pos="6181200" algn="l"/>
                <a:tab pos="6630479" algn="l"/>
                <a:tab pos="7079760" algn="l"/>
                <a:tab pos="7529039" algn="l"/>
                <a:tab pos="7978320" algn="l"/>
                <a:tab pos="8427599" algn="l"/>
                <a:tab pos="8876880" algn="l"/>
                <a:tab pos="93261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de-DE" sz="2000" b="1" i="0" u="sng" strike="noStrike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Erwachsene:	18	(im Alter von 18 bis 77 Jahre)</a:t>
            </a:r>
          </a:p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</a:pPr>
            <a:endParaRPr lang="de-DE" sz="20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0199" algn="l"/>
                <a:tab pos="1239479" algn="l"/>
                <a:tab pos="1688760" algn="l"/>
                <a:tab pos="2138040" algn="l"/>
                <a:tab pos="2587320" algn="l"/>
                <a:tab pos="3036600" algn="l"/>
                <a:tab pos="3485879" algn="l"/>
                <a:tab pos="3935160" algn="l"/>
                <a:tab pos="4384439" algn="l"/>
                <a:tab pos="4833720" algn="l"/>
                <a:tab pos="5283000" algn="l"/>
                <a:tab pos="5732280" algn="l"/>
                <a:tab pos="6181200" algn="l"/>
                <a:tab pos="6630479" algn="l"/>
                <a:tab pos="7079760" algn="l"/>
                <a:tab pos="7529039" algn="l"/>
                <a:tab pos="7978320" algn="l"/>
                <a:tab pos="8427599" algn="l"/>
                <a:tab pos="8876880" algn="l"/>
                <a:tab pos="93261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de-DE" sz="2000" b="1" i="0" u="sng" strike="noStrike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Jugendliche:	11	(im Alter von 10 bis 17 Jahre)</a:t>
            </a:r>
          </a:p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0199" algn="l"/>
                <a:tab pos="1239479" algn="l"/>
                <a:tab pos="1688760" algn="l"/>
                <a:tab pos="2138040" algn="l"/>
                <a:tab pos="2587320" algn="l"/>
                <a:tab pos="3036600" algn="l"/>
                <a:tab pos="3485879" algn="l"/>
                <a:tab pos="3935160" algn="l"/>
                <a:tab pos="4384439" algn="l"/>
                <a:tab pos="4833720" algn="l"/>
                <a:tab pos="5283000" algn="l"/>
                <a:tab pos="5732280" algn="l"/>
                <a:tab pos="6181200" algn="l"/>
                <a:tab pos="6630479" algn="l"/>
                <a:tab pos="7079760" algn="l"/>
                <a:tab pos="7529039" algn="l"/>
                <a:tab pos="7978320" algn="l"/>
                <a:tab pos="8427599" algn="l"/>
                <a:tab pos="8876880" algn="l"/>
                <a:tab pos="9326160" algn="l"/>
                <a:tab pos="9434160" algn="l"/>
                <a:tab pos="9883440" algn="l"/>
                <a:tab pos="10332720" algn="l"/>
                <a:tab pos="10782000" algn="l"/>
              </a:tabLst>
            </a:pPr>
            <a:endParaRPr lang="de-DE" sz="20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0199" algn="l"/>
                <a:tab pos="1239479" algn="l"/>
                <a:tab pos="1688760" algn="l"/>
                <a:tab pos="2138040" algn="l"/>
                <a:tab pos="2587320" algn="l"/>
                <a:tab pos="3036600" algn="l"/>
                <a:tab pos="3485879" algn="l"/>
                <a:tab pos="3935160" algn="l"/>
                <a:tab pos="4384439" algn="l"/>
                <a:tab pos="4833720" algn="l"/>
                <a:tab pos="5283000" algn="l"/>
                <a:tab pos="5732280" algn="l"/>
                <a:tab pos="6181200" algn="l"/>
                <a:tab pos="6630479" algn="l"/>
                <a:tab pos="7079760" algn="l"/>
                <a:tab pos="7529039" algn="l"/>
                <a:tab pos="7978320" algn="l"/>
                <a:tab pos="8427599" algn="l"/>
                <a:tab pos="8876880" algn="l"/>
                <a:tab pos="93261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de-DE" sz="2000" b="1" i="0" u="sng" strike="noStrike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Gesamt aktive Mitglieder mit Spielberechtigung: 29</a:t>
            </a:r>
          </a:p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0199" algn="l"/>
                <a:tab pos="1239479" algn="l"/>
                <a:tab pos="1688760" algn="l"/>
                <a:tab pos="2138040" algn="l"/>
                <a:tab pos="2587320" algn="l"/>
                <a:tab pos="3036600" algn="l"/>
                <a:tab pos="3485879" algn="l"/>
                <a:tab pos="3935160" algn="l"/>
                <a:tab pos="4384439" algn="l"/>
                <a:tab pos="4833720" algn="l"/>
                <a:tab pos="5283000" algn="l"/>
                <a:tab pos="5732280" algn="l"/>
                <a:tab pos="6181200" algn="l"/>
                <a:tab pos="6630479" algn="l"/>
                <a:tab pos="7079760" algn="l"/>
                <a:tab pos="7529039" algn="l"/>
                <a:tab pos="7978320" algn="l"/>
                <a:tab pos="8427599" algn="l"/>
                <a:tab pos="8876880" algn="l"/>
                <a:tab pos="93261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de-D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Weitere aktive Mitglieder:</a:t>
            </a:r>
          </a:p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0199" algn="l"/>
                <a:tab pos="1239479" algn="l"/>
                <a:tab pos="1688760" algn="l"/>
                <a:tab pos="2138040" algn="l"/>
                <a:tab pos="2587320" algn="l"/>
                <a:tab pos="3036600" algn="l"/>
                <a:tab pos="3485879" algn="l"/>
                <a:tab pos="3935160" algn="l"/>
                <a:tab pos="4384439" algn="l"/>
                <a:tab pos="4833720" algn="l"/>
                <a:tab pos="5283000" algn="l"/>
                <a:tab pos="5732280" algn="l"/>
                <a:tab pos="6181200" algn="l"/>
                <a:tab pos="6630479" algn="l"/>
                <a:tab pos="7079760" algn="l"/>
                <a:tab pos="7529039" algn="l"/>
                <a:tab pos="7978320" algn="l"/>
                <a:tab pos="8427599" algn="l"/>
                <a:tab pos="8876880" algn="l"/>
                <a:tab pos="93261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de-D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1 Erwachsene im Trainingsbetrieb</a:t>
            </a:r>
          </a:p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0199" algn="l"/>
                <a:tab pos="1239479" algn="l"/>
                <a:tab pos="1688760" algn="l"/>
                <a:tab pos="2138040" algn="l"/>
                <a:tab pos="2587320" algn="l"/>
                <a:tab pos="3036600" algn="l"/>
                <a:tab pos="3485879" algn="l"/>
                <a:tab pos="3935160" algn="l"/>
                <a:tab pos="4384439" algn="l"/>
                <a:tab pos="4833720" algn="l"/>
                <a:tab pos="5283000" algn="l"/>
                <a:tab pos="5732280" algn="l"/>
                <a:tab pos="6181200" algn="l"/>
                <a:tab pos="6630479" algn="l"/>
                <a:tab pos="7079760" algn="l"/>
                <a:tab pos="7529039" algn="l"/>
                <a:tab pos="7978320" algn="l"/>
                <a:tab pos="8427599" algn="l"/>
                <a:tab pos="8876880" algn="l"/>
                <a:tab pos="93261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de-DE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6 Jugendliche (im Alter von 7 bis 12 Jahre) Trainingsbetrieb!</a:t>
            </a:r>
          </a:p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0199" algn="l"/>
                <a:tab pos="1239479" algn="l"/>
                <a:tab pos="1688760" algn="l"/>
                <a:tab pos="2138040" algn="l"/>
                <a:tab pos="2587320" algn="l"/>
                <a:tab pos="3036600" algn="l"/>
                <a:tab pos="3485879" algn="l"/>
                <a:tab pos="3935160" algn="l"/>
                <a:tab pos="4384439" algn="l"/>
                <a:tab pos="4833720" algn="l"/>
                <a:tab pos="5283000" algn="l"/>
                <a:tab pos="5732280" algn="l"/>
                <a:tab pos="6181200" algn="l"/>
                <a:tab pos="6630479" algn="l"/>
                <a:tab pos="7079760" algn="l"/>
                <a:tab pos="7529039" algn="l"/>
                <a:tab pos="7978320" algn="l"/>
                <a:tab pos="8427599" algn="l"/>
                <a:tab pos="8876880" algn="l"/>
                <a:tab pos="9326160" algn="l"/>
                <a:tab pos="9434160" algn="l"/>
                <a:tab pos="9883440" algn="l"/>
                <a:tab pos="10332720" algn="l"/>
                <a:tab pos="10782000" algn="l"/>
              </a:tabLst>
            </a:pPr>
            <a:endParaRPr lang="de-DE" sz="2600" b="1" i="0" u="sng" strike="noStrike" baseline="0">
              <a:ln>
                <a:noFill/>
              </a:ln>
              <a:solidFill>
                <a:srgbClr val="000000"/>
              </a:solidFill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342720" marR="0" lvl="0" indent="-336600" algn="ctr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42720" algn="l"/>
                <a:tab pos="790199" algn="l"/>
                <a:tab pos="1239479" algn="l"/>
                <a:tab pos="1688760" algn="l"/>
                <a:tab pos="2138040" algn="l"/>
                <a:tab pos="2587320" algn="l"/>
                <a:tab pos="3036600" algn="l"/>
                <a:tab pos="3485879" algn="l"/>
                <a:tab pos="3935160" algn="l"/>
                <a:tab pos="4384439" algn="l"/>
                <a:tab pos="4833720" algn="l"/>
                <a:tab pos="5283000" algn="l"/>
                <a:tab pos="5732280" algn="l"/>
                <a:tab pos="6181200" algn="l"/>
                <a:tab pos="6630479" algn="l"/>
                <a:tab pos="7079760" algn="l"/>
                <a:tab pos="7529039" algn="l"/>
                <a:tab pos="7978320" algn="l"/>
                <a:tab pos="8427599" algn="l"/>
                <a:tab pos="8876880" algn="l"/>
                <a:tab pos="93261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de-DE" sz="2600" b="1" i="0" u="sng" strike="noStrike" baseline="0">
                <a:ln>
                  <a:noFill/>
                </a:ln>
                <a:solidFill>
                  <a:srgbClr val="000000"/>
                </a:solidFill>
                <a:uFillTx/>
                <a:latin typeface="Arial" pitchFamily="2"/>
                <a:ea typeface="DejaVu Sans" pitchFamily="2"/>
                <a:cs typeface="DejaVu Sans" pitchFamily="2"/>
              </a:rPr>
              <a:t>Gesamt Mitglieder Aktiv: 36</a:t>
            </a:r>
          </a:p>
        </p:txBody>
      </p:sp>
    </p:spTree>
    <p:extLst>
      <p:ext uri="{BB962C8B-B14F-4D97-AF65-F5344CB8AC3E}">
        <p14:creationId xmlns:p14="http://schemas.microsoft.com/office/powerpoint/2010/main" val="16166833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07B2B-3A60-5E49-B701-DB674A2A80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>
            <a:spAutoFit/>
          </a:bodyPr>
          <a:lstStyle/>
          <a:p>
            <a:pPr lvl="0"/>
            <a:r>
              <a:rPr lang="de-DE"/>
              <a:t>Blick für Saison 2019/2020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5C95B72-8358-B745-9A9E-11325ECCCD8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79280" y="1221119"/>
            <a:ext cx="8778960" cy="5666759"/>
          </a:xfrm>
        </p:spPr>
        <p:txBody>
          <a:bodyPr lIns="0" tIns="0" rIns="0" bIns="0" anchor="ctr"/>
          <a:lstStyle/>
          <a:p>
            <a:pPr lvl="0" algn="ctr"/>
            <a:endParaRPr lang="de-DE" b="1" u="sng"/>
          </a:p>
          <a:p>
            <a:pPr lvl="0" algn="ctr"/>
            <a:endParaRPr lang="de-DE" b="1" u="sng"/>
          </a:p>
          <a:p>
            <a:pPr lvl="0" algn="ctr"/>
            <a:endParaRPr lang="de-DE" b="1" u="sng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4C48C7-A846-B44C-A592-E5C6DB0852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35800" y="1800000"/>
            <a:ext cx="6964200" cy="4665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6816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DD21D-C5EA-C844-A8AE-5E423F8DA1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>
            <a:spAutoFit/>
          </a:bodyPr>
          <a:lstStyle/>
          <a:p>
            <a:pPr lvl="0"/>
            <a:r>
              <a:rPr lang="de-DE"/>
              <a:t>Blick für Saison 2019/2020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9F8F89-6706-604A-9D9B-F0EE148D315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79280" y="1221119"/>
            <a:ext cx="8778960" cy="5666759"/>
          </a:xfrm>
        </p:spPr>
        <p:txBody>
          <a:bodyPr lIns="0" tIns="0" rIns="0" bIns="0" anchor="ctr"/>
          <a:lstStyle/>
          <a:p>
            <a:pPr lvl="0" algn="ctr"/>
            <a:endParaRPr lang="de-DE" b="1" u="sng"/>
          </a:p>
          <a:p>
            <a:pPr lvl="0" algn="ctr"/>
            <a:endParaRPr lang="de-DE" b="1" u="sng"/>
          </a:p>
          <a:p>
            <a:pPr lvl="0" algn="ctr"/>
            <a:endParaRPr lang="de-DE" b="1" u="sng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D1DA42-66B5-E245-9C61-B487C75F9D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14559" y="1980000"/>
            <a:ext cx="7165440" cy="4464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7034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2B07D-DF4E-7048-B526-AAEDD53373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>
            <a:spAutoFit/>
          </a:bodyPr>
          <a:lstStyle/>
          <a:p>
            <a:pPr lvl="0"/>
            <a:r>
              <a:rPr lang="de-DE"/>
              <a:t>Blick für Saison 2019/2020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30DF7B-4B5D-FD41-886C-6EEF242B29E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79280" y="1221119"/>
            <a:ext cx="8778960" cy="5666759"/>
          </a:xfrm>
        </p:spPr>
        <p:txBody>
          <a:bodyPr lIns="0" tIns="0" rIns="0" bIns="0" anchor="ctr"/>
          <a:lstStyle/>
          <a:p>
            <a:pPr lvl="0" algn="ctr"/>
            <a:endParaRPr lang="de-DE" b="1" u="sng"/>
          </a:p>
          <a:p>
            <a:pPr lvl="0" algn="ctr"/>
            <a:endParaRPr lang="de-DE" b="1" u="sng"/>
          </a:p>
          <a:p>
            <a:pPr lvl="0" algn="ctr"/>
            <a:endParaRPr lang="de-DE" b="1" u="sng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94FD84-5A19-524D-B24C-FA1FAE7E156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95040" y="1620000"/>
            <a:ext cx="7284960" cy="5034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349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E7760-3BEB-104E-9440-B8FB8F529DB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>
            <a:spAutoFit/>
          </a:bodyPr>
          <a:lstStyle/>
          <a:p>
            <a:pPr lvl="0"/>
            <a:r>
              <a:rPr lang="de-DE"/>
              <a:t>Blick für Saison 2019/2020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762CA3-891B-3C43-A4F9-76193B7F81E7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79280" y="1221119"/>
            <a:ext cx="8778960" cy="5666759"/>
          </a:xfrm>
        </p:spPr>
        <p:txBody>
          <a:bodyPr lIns="0" tIns="0" rIns="0" bIns="0" anchor="ctr"/>
          <a:lstStyle/>
          <a:p>
            <a:pPr lvl="0" algn="ctr"/>
            <a:endParaRPr lang="de-DE" b="1" u="sng"/>
          </a:p>
          <a:p>
            <a:pPr lvl="0" algn="ctr"/>
            <a:endParaRPr lang="de-DE" b="1" u="sng"/>
          </a:p>
          <a:p>
            <a:pPr lvl="0" algn="ctr"/>
            <a:endParaRPr lang="de-DE" b="1" u="sng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E89926-97AB-E545-939F-109D80D82D7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3680" y="2045880"/>
            <a:ext cx="7276320" cy="3714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632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B65240-0A85-C146-A98E-FAD38AEC0C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>
            <a:spAutoFit/>
          </a:bodyPr>
          <a:lstStyle/>
          <a:p>
            <a:pPr lvl="0"/>
            <a:r>
              <a:rPr lang="de-DE"/>
              <a:t>Blick für Saison 2019/2020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7081A77-F215-264A-81A7-94BE32B6FC5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79280" y="1645200"/>
            <a:ext cx="8778960" cy="4436280"/>
          </a:xfrm>
        </p:spPr>
        <p:txBody>
          <a:bodyPr lIns="0" tIns="0" rIns="0" bIns="0" anchor="ctr"/>
          <a:lstStyle/>
          <a:p>
            <a:pPr lvl="0" algn="ctr"/>
            <a:r>
              <a:rPr lang="de-DE" b="1" u="sng"/>
              <a:t>Termine für Heimspiele:</a:t>
            </a:r>
          </a:p>
          <a:p>
            <a:pPr lvl="0" algn="ctr"/>
            <a:endParaRPr lang="de-DE"/>
          </a:p>
          <a:p>
            <a:pPr lvl="0" algn="ctr"/>
            <a:r>
              <a:rPr lang="de-DE" b="1" u="sng"/>
              <a:t>Jugendmannschaft:</a:t>
            </a:r>
          </a:p>
          <a:p>
            <a:pPr lvl="0" algn="ctr"/>
            <a:r>
              <a:rPr lang="de-DE"/>
              <a:t>Montags 18:00 Uhr (September bis April)</a:t>
            </a:r>
          </a:p>
          <a:p>
            <a:pPr lvl="0" algn="ctr"/>
            <a:r>
              <a:rPr lang="de-DE" b="1" u="sng"/>
              <a:t>Erwachsenenmannschaften:</a:t>
            </a:r>
          </a:p>
          <a:p>
            <a:pPr lvl="0" algn="ctr"/>
            <a:r>
              <a:rPr lang="de-DE"/>
              <a:t>Erste und Dritte Freitags 20:00 Uhr</a:t>
            </a:r>
          </a:p>
          <a:p>
            <a:pPr lvl="0" algn="ctr"/>
            <a:r>
              <a:rPr lang="de-DE"/>
              <a:t>Zweite Mittwochs 20:00 Uhr (September bis April)</a:t>
            </a:r>
          </a:p>
          <a:p>
            <a:pPr lvl="0" algn="ctr"/>
            <a:r>
              <a:rPr lang="de-DE" b="1" u="sng"/>
              <a:t>Damenmannschaft:</a:t>
            </a:r>
          </a:p>
          <a:p>
            <a:pPr lvl="0" algn="ctr"/>
            <a:r>
              <a:rPr lang="de-DE"/>
              <a:t>Turniersamstag für Vor- und Rückrunde</a:t>
            </a:r>
          </a:p>
        </p:txBody>
      </p:sp>
    </p:spTree>
    <p:extLst>
      <p:ext uri="{BB962C8B-B14F-4D97-AF65-F5344CB8AC3E}">
        <p14:creationId xmlns:p14="http://schemas.microsoft.com/office/powerpoint/2010/main" val="1709792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B7834B2B-7B48-0649-B982-E17C159500E6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F9ADCC45-6C48-2445-A97D-85D081F720B7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04CFD77B-929F-5949-9BFC-1950A125F35C}" type="slidenum">
              <a:t>25</a:t>
            </a:fld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1FE9B9-7BAE-9B45-92F4-FC8FBA1FE2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04960" y="1700280"/>
            <a:ext cx="3934079" cy="34574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ihandform 4">
            <a:extLst>
              <a:ext uri="{FF2B5EF4-FFF2-40B4-BE49-F238E27FC236}">
                <a16:creationId xmlns:a16="http://schemas.microsoft.com/office/drawing/2014/main" id="{C738D9C1-BDFE-0E40-89DE-76B0CACE4998}"/>
              </a:ext>
            </a:extLst>
          </p:cNvPr>
          <p:cNvSpPr/>
          <p:nvPr/>
        </p:nvSpPr>
        <p:spPr>
          <a:xfrm>
            <a:off x="2200680" y="4825800"/>
            <a:ext cx="4583520" cy="173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Tischtennis Dorfturnier für Hobbyspieler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Am Freitag den 13. September 2019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ca. 19:00 Uhr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Für Damen und Herren!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998FD354-EF5E-B64F-8FDB-B8BBC57B52BE}"/>
              </a:ext>
            </a:extLst>
          </p:cNvPr>
          <p:cNvSpPr/>
          <p:nvPr/>
        </p:nvSpPr>
        <p:spPr>
          <a:xfrm>
            <a:off x="7530480" y="1620000"/>
            <a:ext cx="34524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0788567-FF29-6943-A74F-C253BAFC12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>
            <a:spAutoFit/>
          </a:bodyPr>
          <a:lstStyle/>
          <a:p>
            <a:pPr lvl="0"/>
            <a:r>
              <a:rPr lang="de-DE"/>
              <a:t>Vorankündigung</a:t>
            </a:r>
          </a:p>
        </p:txBody>
      </p:sp>
    </p:spTree>
    <p:extLst>
      <p:ext uri="{BB962C8B-B14F-4D97-AF65-F5344CB8AC3E}">
        <p14:creationId xmlns:p14="http://schemas.microsoft.com/office/powerpoint/2010/main" val="3417183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E80E879B-5475-7E44-9EE6-391F3DD5F63F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262EBEAB-AEFB-0A4A-ACE4-2431568EDA27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05FD741B-0697-9A45-9C48-642A0DBF3787}" type="slidenum">
              <a:t>26</a:t>
            </a:fld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73AC3B-716D-1445-9620-67DCD87D2F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04960" y="1700280"/>
            <a:ext cx="3934079" cy="34574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ihandform 4">
            <a:extLst>
              <a:ext uri="{FF2B5EF4-FFF2-40B4-BE49-F238E27FC236}">
                <a16:creationId xmlns:a16="http://schemas.microsoft.com/office/drawing/2014/main" id="{84AAE69C-26C9-B74D-9B53-FA6D61A00165}"/>
              </a:ext>
            </a:extLst>
          </p:cNvPr>
          <p:cNvSpPr/>
          <p:nvPr/>
        </p:nvSpPr>
        <p:spPr>
          <a:xfrm>
            <a:off x="1416959" y="4825800"/>
            <a:ext cx="6153120" cy="173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JUGENDTRAINING: Hildegard Hölzl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BETREUUNG DER SPIELE: Alfons Söll, Klaus Günthör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Hildegard Hölzl  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2D9BB81F-D24E-D44F-AB21-D747A600B906}"/>
              </a:ext>
            </a:extLst>
          </p:cNvPr>
          <p:cNvSpPr/>
          <p:nvPr/>
        </p:nvSpPr>
        <p:spPr>
          <a:xfrm>
            <a:off x="6458040" y="1620000"/>
            <a:ext cx="2494080" cy="1465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Dank an die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Vorstandschaft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für die Unterstützung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Der Tischtennis-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rPr>
              <a:t>Abteilung!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6927799-71FF-FC4E-A097-6C733172FD1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>
            <a:spAutoFit/>
          </a:bodyPr>
          <a:lstStyle/>
          <a:p>
            <a:pPr lvl="0"/>
            <a:r>
              <a:rPr lang="de-DE"/>
              <a:t>DANKESCHÖÖÖÖÖN!</a:t>
            </a:r>
          </a:p>
        </p:txBody>
      </p:sp>
    </p:spTree>
    <p:extLst>
      <p:ext uri="{BB962C8B-B14F-4D97-AF65-F5344CB8AC3E}">
        <p14:creationId xmlns:p14="http://schemas.microsoft.com/office/powerpoint/2010/main" val="961757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3B249-41D1-444D-9940-C1AE5C86AD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1800"/>
            <a:ext cx="7805880" cy="1415159"/>
          </a:xfrm>
        </p:spPr>
        <p:txBody>
          <a:bodyPr/>
          <a:lstStyle/>
          <a:p>
            <a:pPr lvl="0"/>
            <a:r>
              <a:rPr lang="de-DE"/>
              <a:t>Tischtennis TUS Kienberg</a:t>
            </a:r>
            <a:br>
              <a:rPr lang="de-DE"/>
            </a:br>
            <a:r>
              <a:rPr lang="de-DE"/>
              <a:t>Mitglieder Entwicklung</a:t>
            </a:r>
          </a:p>
        </p:txBody>
      </p:sp>
      <p:graphicFrame>
        <p:nvGraphicFramePr>
          <p:cNvPr id="3" name="Object 1">
            <a:extLst>
              <a:ext uri="{FF2B5EF4-FFF2-40B4-BE49-F238E27FC236}">
                <a16:creationId xmlns:a16="http://schemas.microsoft.com/office/drawing/2014/main" id="{F9E718A2-5B5D-A04E-881C-26BB1CCC4E2B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179280" y="1600200"/>
          <a:ext cx="8778960" cy="452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767860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97AE4E15-F473-BF47-AC3D-3286CB33BA3A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5E5909A2-DCDD-4F4C-AB9E-289C80420631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8C306C29-CC6D-3645-BB8A-C52F7129A1A6}" type="slidenum">
              <a:t>4</a:t>
            </a:fld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E03DAD0B-EDAA-F341-9844-6A6700197E62}"/>
              </a:ext>
            </a:extLst>
          </p:cNvPr>
          <p:cNvSpPr/>
          <p:nvPr/>
        </p:nvSpPr>
        <p:spPr>
          <a:xfrm>
            <a:off x="0" y="0"/>
            <a:ext cx="7812000" cy="141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Jahresrückblick 2018/19 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Miditurnier zum Saisonstart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7D9C4621-812A-AA41-A96E-22D8D611C71A}"/>
              </a:ext>
            </a:extLst>
          </p:cNvPr>
          <p:cNvSpPr/>
          <p:nvPr/>
        </p:nvSpPr>
        <p:spPr>
          <a:xfrm>
            <a:off x="179280" y="1600200"/>
            <a:ext cx="3780720" cy="45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20DBD447-A610-404B-894D-673B529F69C7}"/>
              </a:ext>
            </a:extLst>
          </p:cNvPr>
          <p:cNvSpPr/>
          <p:nvPr/>
        </p:nvSpPr>
        <p:spPr>
          <a:xfrm>
            <a:off x="2340000" y="3146039"/>
            <a:ext cx="774108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rPr>
              <a:t>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0CFC88-D59B-FF4F-AE12-B4B17538936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922840"/>
            <a:ext cx="4500000" cy="337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16D6859-8143-0B44-BA7F-6C6FAB3854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33320" y="1440000"/>
            <a:ext cx="4486680" cy="336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651430E-EAF4-4F43-865C-C4E87828709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040000" y="3960000"/>
            <a:ext cx="3766680" cy="2826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83267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6F7BFEDC-77E4-4E48-8E79-30B539BF62C4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82C9B1DB-88C1-174F-91B6-5C0617A9AC3B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2793A7A5-C158-E74C-9013-31BBB2BF1BDC}" type="slidenum">
              <a:t>5</a:t>
            </a:fld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37489158-DF05-5849-9D0D-638AE7C98E7C}"/>
              </a:ext>
            </a:extLst>
          </p:cNvPr>
          <p:cNvSpPr/>
          <p:nvPr/>
        </p:nvSpPr>
        <p:spPr>
          <a:xfrm>
            <a:off x="0" y="0"/>
            <a:ext cx="7812000" cy="141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Jahresrückblick 2018/19 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FC7D6807-9A25-8740-830B-49B4E51F6A48}"/>
              </a:ext>
            </a:extLst>
          </p:cNvPr>
          <p:cNvSpPr/>
          <p:nvPr/>
        </p:nvSpPr>
        <p:spPr>
          <a:xfrm>
            <a:off x="179280" y="1600200"/>
            <a:ext cx="3780720" cy="45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B80F7286-98F6-9642-BBB6-83A530D1307C}"/>
              </a:ext>
            </a:extLst>
          </p:cNvPr>
          <p:cNvSpPr/>
          <p:nvPr/>
        </p:nvSpPr>
        <p:spPr>
          <a:xfrm>
            <a:off x="2340000" y="3146039"/>
            <a:ext cx="774108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rPr>
              <a:t>       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97F5CF-FEB8-7D4E-98D0-0BBC72268D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60000" y="2112119"/>
            <a:ext cx="6667200" cy="3647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90719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B37DCA31-3FE6-A74A-981F-A3814E68A35A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359ACC62-B690-5F4C-B038-13D71A942E6C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08CCE069-32E7-B541-8E46-F1FE13971062}" type="slidenum">
              <a:t>6</a:t>
            </a:fld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6A4C81B5-DC32-1C41-A1EC-5D6CB2993D6C}"/>
              </a:ext>
            </a:extLst>
          </p:cNvPr>
          <p:cNvSpPr/>
          <p:nvPr/>
        </p:nvSpPr>
        <p:spPr>
          <a:xfrm>
            <a:off x="0" y="0"/>
            <a:ext cx="7812000" cy="141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Jahresrückblick 2018/19 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0D23771B-9652-8C49-9664-6527823FF1C5}"/>
              </a:ext>
            </a:extLst>
          </p:cNvPr>
          <p:cNvSpPr/>
          <p:nvPr/>
        </p:nvSpPr>
        <p:spPr>
          <a:xfrm>
            <a:off x="179280" y="1600200"/>
            <a:ext cx="3780720" cy="45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26945623-4EBA-834B-BEF5-C4C90FED1719}"/>
              </a:ext>
            </a:extLst>
          </p:cNvPr>
          <p:cNvSpPr/>
          <p:nvPr/>
        </p:nvSpPr>
        <p:spPr>
          <a:xfrm>
            <a:off x="2340000" y="3780000"/>
            <a:ext cx="7561080" cy="794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rPr>
              <a:t>      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9C5DCB4-0B44-9A4E-AFA9-974437DBE2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04200" y="1826640"/>
            <a:ext cx="6895800" cy="3933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44831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7ECF5978-A60A-9D40-90F1-C6A89F316CEA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08B7E895-1D62-7E45-B172-D00F484EDD14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6DA6816B-52CE-5F4E-A322-83D8E03B6AF1}" type="slidenum">
              <a:t>7</a:t>
            </a:fld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B4F26B08-F8F0-D243-BD53-15119546C806}"/>
              </a:ext>
            </a:extLst>
          </p:cNvPr>
          <p:cNvSpPr/>
          <p:nvPr/>
        </p:nvSpPr>
        <p:spPr>
          <a:xfrm>
            <a:off x="0" y="0"/>
            <a:ext cx="7812000" cy="141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Jahresrückblick 2018/19 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F5BE8965-56CA-DB4E-BB9C-EC9F71827E38}"/>
              </a:ext>
            </a:extLst>
          </p:cNvPr>
          <p:cNvSpPr/>
          <p:nvPr/>
        </p:nvSpPr>
        <p:spPr>
          <a:xfrm>
            <a:off x="179280" y="1600200"/>
            <a:ext cx="3780720" cy="45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DEA2D763-63B1-D044-9E1A-CE3694358D4A}"/>
              </a:ext>
            </a:extLst>
          </p:cNvPr>
          <p:cNvSpPr/>
          <p:nvPr/>
        </p:nvSpPr>
        <p:spPr>
          <a:xfrm>
            <a:off x="2338920" y="3668040"/>
            <a:ext cx="7561080" cy="100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rPr>
              <a:t>       			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C703E2-26F0-3B4B-8843-3161873192F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14839" y="1989360"/>
            <a:ext cx="6905160" cy="359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1755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D365A1C1-C707-EC42-B690-0F66BC24518F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55C3A8EB-7E19-1E4F-BA57-DB9B61DD5477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90C00AF3-D91B-914F-8483-AF6D90B4C004}" type="slidenum">
              <a:t>8</a:t>
            </a:fld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0A965E0A-B7F6-6048-8F8F-DE79AA9867A8}"/>
              </a:ext>
            </a:extLst>
          </p:cNvPr>
          <p:cNvSpPr/>
          <p:nvPr/>
        </p:nvSpPr>
        <p:spPr>
          <a:xfrm>
            <a:off x="0" y="0"/>
            <a:ext cx="7812000" cy="141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Jahresrückblick 2018/19 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2CE00DD8-3F4C-E646-9909-068F973E4A77}"/>
              </a:ext>
            </a:extLst>
          </p:cNvPr>
          <p:cNvSpPr/>
          <p:nvPr/>
        </p:nvSpPr>
        <p:spPr>
          <a:xfrm>
            <a:off x="179280" y="1600200"/>
            <a:ext cx="3780720" cy="45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280A3C53-2E84-654C-953F-352C064753D9}"/>
              </a:ext>
            </a:extLst>
          </p:cNvPr>
          <p:cNvSpPr/>
          <p:nvPr/>
        </p:nvSpPr>
        <p:spPr>
          <a:xfrm>
            <a:off x="2340000" y="3780000"/>
            <a:ext cx="7561080" cy="100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rPr>
              <a:t>       	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B59DCD-595B-7E4A-887A-38F40217130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0" y="2158920"/>
            <a:ext cx="6943320" cy="3781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10269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>
            <a:extLst>
              <a:ext uri="{FF2B5EF4-FFF2-40B4-BE49-F238E27FC236}">
                <a16:creationId xmlns:a16="http://schemas.microsoft.com/office/drawing/2014/main" id="{862829D8-F6E1-C147-B520-B1E027C01129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FC400F70-4A3B-8D4F-92E7-FE0400D37F8E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31F9BA46-6E2A-574D-8011-30ABAF346492}" type="slidenum">
              <a:t>9</a:t>
            </a:fld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CB06C2C3-9054-8D4E-A317-0F49D470E2BC}"/>
              </a:ext>
            </a:extLst>
          </p:cNvPr>
          <p:cNvSpPr/>
          <p:nvPr/>
        </p:nvSpPr>
        <p:spPr>
          <a:xfrm>
            <a:off x="0" y="0"/>
            <a:ext cx="7812000" cy="141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Jahresrückblick 2018/19 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</a:br>
            <a:r>
              <a:rPr lang="de-DE" sz="2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5" name="Freihandform 4">
            <a:extLst>
              <a:ext uri="{FF2B5EF4-FFF2-40B4-BE49-F238E27FC236}">
                <a16:creationId xmlns:a16="http://schemas.microsoft.com/office/drawing/2014/main" id="{45597A90-9B43-D84B-A007-CF45EF9EFBC8}"/>
              </a:ext>
            </a:extLst>
          </p:cNvPr>
          <p:cNvSpPr/>
          <p:nvPr/>
        </p:nvSpPr>
        <p:spPr>
          <a:xfrm>
            <a:off x="179280" y="1600200"/>
            <a:ext cx="3780720" cy="45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79498B15-7C07-3E45-A268-4E99C191AC03}"/>
              </a:ext>
            </a:extLst>
          </p:cNvPr>
          <p:cNvSpPr/>
          <p:nvPr/>
        </p:nvSpPr>
        <p:spPr>
          <a:xfrm>
            <a:off x="2340000" y="3780000"/>
            <a:ext cx="7561080" cy="1007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800" b="1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ejaVu Sans" pitchFamily="2"/>
                <a:cs typeface="DejaVu Sans" pitchFamily="2"/>
              </a:rPr>
              <a:t>       	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de-DE" sz="1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B7C6B5-417E-BB4A-AEC4-04B8EA516E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60000" y="1980000"/>
            <a:ext cx="6514920" cy="3952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34831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2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</Words>
  <Application>Microsoft Office PowerPoint</Application>
  <PresentationFormat>Bildschirmpräsentation (4:3)</PresentationFormat>
  <Paragraphs>283</Paragraphs>
  <Slides>26</Slides>
  <Notes>26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Standarddesign</vt:lpstr>
      <vt:lpstr>PowerPoint-Präsentation</vt:lpstr>
      <vt:lpstr>PowerPoint-Präsentation</vt:lpstr>
      <vt:lpstr>Tischtennis TUS Kienberg Mitglieder Entwicklung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Mannschaftspokalteilnahme 2018/19</vt:lpstr>
      <vt:lpstr>Ewige Pflichtspielrangliste bis 2019 des TUS Kienberg Spieler/Spielerinnen mit mehr als 200 Spiele </vt:lpstr>
      <vt:lpstr>Vereinsmeister 2018/19 am 05.01.2019 Erwachsene(11 Teilnehmer) Sieger: Gregor Steinberger</vt:lpstr>
      <vt:lpstr>Vereinsmeister 2018/19 am 05.01.2019 Jugend (8 Teilnehmer) Johannes Söll vor Julia Hilger und Antonia Söll</vt:lpstr>
      <vt:lpstr>Bezirkseinzelmeisterschaft in Trostberg am 21.10.2018</vt:lpstr>
      <vt:lpstr>1. Bezirksranglistenturnier am 03.02.2019 in Rosenheim: 3. Platz für Antonia Söll (Mädchen)</vt:lpstr>
      <vt:lpstr>1. Bezirksranglistenturnier am 03.02.2019 in Rosenheim: 3. Platz für Johannes Söll (Schüler B)</vt:lpstr>
      <vt:lpstr>2. Bezirksranglisteturnier am 07.04.2019 in Fridolfing: 3. Platz für Johannes Söll (Schüler B) </vt:lpstr>
      <vt:lpstr>Philipp Latein sein 18. Geburtstag wir wünschen alles Gute </vt:lpstr>
      <vt:lpstr>Blick für Saison 2019/2020</vt:lpstr>
      <vt:lpstr>Blick für Saison 2019/2020</vt:lpstr>
      <vt:lpstr>Blick für Saison 2019/2020</vt:lpstr>
      <vt:lpstr>Blick für Saison 2019/2020</vt:lpstr>
      <vt:lpstr>Blick für Saison 2019/2020</vt:lpstr>
      <vt:lpstr>Vorankündigung</vt:lpstr>
      <vt:lpstr>DANKESCHÖÖÖÖÖN!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TuS Kienberg e.V. Jahreshauptversammlung 2013</dc:title>
  <dc:creator>Tom Giel</dc:creator>
  <cp:lastModifiedBy>Sebastian Mittermaier</cp:lastModifiedBy>
  <cp:revision>569</cp:revision>
  <cp:lastPrinted>2013-06-05T19:32:31Z</cp:lastPrinted>
  <dcterms:created xsi:type="dcterms:W3CDTF">2008-05-11T11:28:27Z</dcterms:created>
  <dcterms:modified xsi:type="dcterms:W3CDTF">2024-07-03T12:11:32Z</dcterms:modified>
</cp:coreProperties>
</file>