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660" r:id="rId2"/>
    <p:sldId id="661" r:id="rId3"/>
    <p:sldId id="662" r:id="rId4"/>
    <p:sldId id="663" r:id="rId5"/>
    <p:sldId id="664" r:id="rId6"/>
    <p:sldId id="665" r:id="rId7"/>
    <p:sldId id="666" r:id="rId8"/>
    <p:sldId id="667" r:id="rId9"/>
    <p:sldId id="668" r:id="rId10"/>
    <p:sldId id="669" r:id="rId11"/>
    <p:sldId id="670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81" r:id="rId23"/>
    <p:sldId id="683" r:id="rId24"/>
  </p:sldIdLst>
  <p:sldSz cx="9144000" cy="6858000" type="screen4x3"/>
  <p:notesSz cx="6858000" cy="9874250"/>
  <p:custDataLst>
    <p:tags r:id="rId2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336600"/>
    <a:srgbClr val="CCCC00"/>
    <a:srgbClr val="669900"/>
    <a:srgbClr val="0066FF"/>
    <a:srgbClr val="A50021"/>
    <a:srgbClr val="000099"/>
    <a:srgbClr val="3333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87126" autoAdjust="0"/>
  </p:normalViewPr>
  <p:slideViewPr>
    <p:cSldViewPr>
      <p:cViewPr varScale="1">
        <p:scale>
          <a:sx n="65" d="100"/>
          <a:sy n="65" d="100"/>
        </p:scale>
        <p:origin x="18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notesViewPr>
    <p:cSldViewPr>
      <p:cViewPr>
        <p:scale>
          <a:sx n="100" d="100"/>
          <a:sy n="100" d="100"/>
        </p:scale>
        <p:origin x="-1548" y="238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Aktive Gesamt</c:v>
          </c:tx>
          <c:spPr>
            <a:solidFill>
              <a:srgbClr val="004586"/>
            </a:solidFill>
            <a:ln w="9528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0FF-4B8B-9247-CCA933499E29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6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7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</c:strLit>
          </c:cat>
          <c:val>
            <c:numLit>
              <c:formatCode>General</c:formatCode>
              <c:ptCount val="7"/>
              <c:pt idx="0">
                <c:v>38</c:v>
              </c:pt>
              <c:pt idx="1">
                <c:v>37</c:v>
              </c:pt>
              <c:pt idx="2">
                <c:v>46</c:v>
              </c:pt>
              <c:pt idx="3">
                <c:v>51</c:v>
              </c:pt>
              <c:pt idx="4">
                <c:v>54</c:v>
              </c:pt>
              <c:pt idx="5">
                <c:v>48</c:v>
              </c:pt>
              <c:pt idx="6">
                <c:v>54</c:v>
              </c:pt>
            </c:numLit>
          </c:val>
          <c:extLst>
            <c:ext xmlns:c16="http://schemas.microsoft.com/office/drawing/2014/chart" uri="{C3380CC4-5D6E-409C-BE32-E72D297353CC}">
              <c16:uniqueId val="{00000001-2B01-4DBD-97B3-B88735D96C33}"/>
            </c:ext>
          </c:extLst>
        </c:ser>
        <c:ser>
          <c:idx val="1"/>
          <c:order val="1"/>
          <c:tx>
            <c:v>Erwachsene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6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7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</c:strLit>
          </c:cat>
          <c:val>
            <c:numLit>
              <c:formatCode>General</c:formatCode>
              <c:ptCount val="7"/>
              <c:pt idx="0">
                <c:v>19</c:v>
              </c:pt>
              <c:pt idx="1">
                <c:v>20</c:v>
              </c:pt>
              <c:pt idx="2">
                <c:v>22</c:v>
              </c:pt>
              <c:pt idx="3">
                <c:v>22</c:v>
              </c:pt>
              <c:pt idx="4">
                <c:v>24</c:v>
              </c:pt>
              <c:pt idx="5">
                <c:v>27</c:v>
              </c:pt>
              <c:pt idx="6">
                <c:v>24</c:v>
              </c:pt>
            </c:numLit>
          </c:val>
          <c:extLst>
            <c:ext xmlns:c16="http://schemas.microsoft.com/office/drawing/2014/chart" uri="{C3380CC4-5D6E-409C-BE32-E72D297353CC}">
              <c16:uniqueId val="{00000002-2B01-4DBD-97B3-B88735D96C33}"/>
            </c:ext>
          </c:extLst>
        </c:ser>
        <c:ser>
          <c:idx val="2"/>
          <c:order val="2"/>
          <c:tx>
            <c:v>Jugendliche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6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7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</c:strLit>
          </c:cat>
          <c:val>
            <c:numLit>
              <c:formatCode>General</c:formatCode>
              <c:ptCount val="7"/>
              <c:pt idx="0">
                <c:v>19</c:v>
              </c:pt>
              <c:pt idx="1">
                <c:v>17</c:v>
              </c:pt>
              <c:pt idx="2">
                <c:v>24</c:v>
              </c:pt>
              <c:pt idx="3">
                <c:v>29</c:v>
              </c:pt>
              <c:pt idx="4">
                <c:v>30</c:v>
              </c:pt>
              <c:pt idx="5">
                <c:v>21</c:v>
              </c:pt>
              <c:pt idx="6">
                <c:v>30</c:v>
              </c:pt>
            </c:numLit>
          </c:val>
          <c:extLst>
            <c:ext xmlns:c16="http://schemas.microsoft.com/office/drawing/2014/chart" uri="{C3380CC4-5D6E-409C-BE32-E72D297353CC}">
              <c16:uniqueId val="{00000003-2B01-4DBD-97B3-B88735D96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361792"/>
        <c:axId val="45360256"/>
      </c:barChart>
      <c:valAx>
        <c:axId val="45360256"/>
        <c:scaling>
          <c:orientation val="minMax"/>
          <c:max val="5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e-DE"/>
          </a:p>
        </c:txPr>
        <c:crossAx val="45361792"/>
        <c:crossesAt val="1"/>
        <c:crossBetween val="between"/>
      </c:valAx>
      <c:catAx>
        <c:axId val="45361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e-DE"/>
          </a:p>
        </c:txPr>
        <c:crossAx val="45360256"/>
        <c:crossesAt val="0"/>
        <c:auto val="1"/>
        <c:lblAlgn val="ctr"/>
        <c:lblOffset val="100"/>
        <c:noMultiLvlLbl val="0"/>
      </c:catAx>
      <c:spPr>
        <a:noFill/>
        <a:ln w="9528"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de-DE" sz="1000" b="0" i="0" u="none" strike="noStrike" kern="1200" baseline="0">
          <a:solidFill>
            <a:srgbClr val="000000"/>
          </a:solidFill>
          <a:latin typeface="Calibri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464" y="1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r">
              <a:defRPr sz="1200"/>
            </a:lvl1pPr>
          </a:lstStyle>
          <a:p>
            <a:fld id="{7A7ADE84-7357-45A7-BB58-C9426AEDAB9A}" type="datetimeFigureOut">
              <a:rPr lang="de-DE" smtClean="0"/>
              <a:pPr/>
              <a:t>03.07.24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9542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464" y="9379542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r">
              <a:defRPr sz="1200"/>
            </a:lvl1pPr>
          </a:lstStyle>
          <a:p>
            <a:fld id="{E3DB0154-898C-4DDA-914E-C14014F73C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470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1"/>
            <a:ext cx="2971800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690467"/>
            <a:ext cx="5486400" cy="444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357"/>
            <a:ext cx="2971800" cy="4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9357"/>
            <a:ext cx="2971800" cy="4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fld id="{2FA2A865-A33F-49EB-BCB6-F84817A9FC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99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9D65B43F-A4C2-44C3-8B00-B4DCDCB17E79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50950C-8CFA-440D-A99E-005C3A29332A}" type="slidenum">
              <a:t>1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5A3BB3B7-6F45-4881-BBDA-23547AF47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907E45C3-EC77-4ECB-87E0-B5A2D3C821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02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9095F3D-6DE6-49E1-9E02-A912F6C82EC4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B26F38-79FC-4C46-BCB0-DC6B697C6737}" type="slidenum">
              <a:t>10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8F236734-9B5A-41DF-8BCF-D2FD6EA61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9B4A047E-5DA7-4D2D-8213-ACA5DA05E1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587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9C47E869-821D-488B-9306-730422826312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4DBE19F-493B-42A7-A35B-B07C81085D0B}" type="slidenum">
              <a:t>11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C0DB1046-EF21-4DFE-BC87-071898C57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244BA451-E35F-42E4-B040-B7A32DC5C9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29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0434C5AC-4C56-4F90-A371-DDF3EF7BF303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7242F3-ECC6-4C5C-ACE5-A07F6C7071EE}" type="slidenum">
              <a:t>12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915490CF-D387-43C0-A941-3B634EA58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3F337B11-F14B-4103-95EF-C54C8C606A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684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05DF8402-B97F-4F26-92C0-9B06C0ACB075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1E12D3-6200-4A8E-83C2-A48E27265CA0}" type="slidenum">
              <a:t>13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76D2C278-500D-4C23-B1B3-3D2C13D9E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DDF84A8B-77CF-4E15-A400-7CBB6C7911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68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5E83BF1B-87FD-4E55-AAE1-BBE5DBDCEE89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E6598B-B213-4F3D-8C36-22D60FE1A017}" type="slidenum">
              <a:t>14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7B3686A8-E69A-4E2E-B62D-1C8A8EDA0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9F7AB9D5-03EE-422B-90BA-C4C57CBB7D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415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C9544A4-32FE-45F8-9EA2-BDFD0F48A0BD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EF5188-FF70-4EAC-A39C-684C50316252}" type="slidenum">
              <a:t>15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3CB14818-6E01-40EC-A090-34D062EE4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D65DD4BB-A1FD-4D7C-91A1-3A48492722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274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9E75EF68-3176-4A50-B739-A8A5D43E146E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ECCFE3-9DA9-413F-ACD6-8769FA45FD1A}" type="slidenum">
              <a:t>16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36500873-A859-4E48-A7F2-6C5DE3333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76C53D93-AD67-453C-85DB-D32197BDE1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54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2A0F06C2-BFB2-4680-AD9D-3853ED5FFDC2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A3447E-526F-40CE-9982-22EE13149DEB}" type="slidenum">
              <a:t>17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EAE1E856-6A97-47B2-B411-7346D0335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3FD3FFAB-0303-4D69-8FB4-4F20F8CADD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56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7D58EA81-441F-4C11-8867-1D57D77F6F8C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FD0D06-B1AE-48A3-AF28-5258BE019B39}" type="slidenum">
              <a:t>18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81E34473-1AD8-42EB-BC74-98AABEB8C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1AEB611A-6A08-420D-8D54-EE4CE10B24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071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9AB05328-DD0B-4D4B-A400-608D3FBCFA11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8C6C95-9F44-4300-94DC-7702C4941060}" type="slidenum">
              <a:t>19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C6A94490-D6DF-47B1-9C8F-856797845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9F5CCA14-F721-484E-A7EB-0E1CA3B6D6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6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6A8B27A0-F6C2-4680-ACA3-0F8D5A507D7E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F7ADDD-8C4A-402E-B2C1-C217B2715235}" type="slidenum">
              <a:t>2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DD553B01-1E39-411B-9A22-A77A8ECAC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DA55CEBC-1F25-462C-BF78-6BC0D5C562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461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BD35211-3AE6-4A90-900C-0BF9BDB3B810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EB1CA0-6E75-4A1B-8A50-C87E786CE896}" type="slidenum">
              <a:t>20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D5AFE4EC-1DF2-4CAA-9C36-C93DDF3BD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BF5DE42A-1158-49AC-8387-A778B874FB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172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D6ED02A5-1441-45A4-8A52-625559C3B5E0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AD4331-4722-48EE-842A-F3043FAB4F8B}" type="slidenum">
              <a:t>21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FC0C2397-5F3E-4B84-A80C-CB05B4B84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AC0FCA53-F726-4369-93DB-1AE1110DB4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762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BAC5434D-2EB4-40CE-8235-591D70ACB768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0DCA74-4B30-4DE3-AD0B-8721B7E86240}" type="slidenum">
              <a:t>22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687B7C23-D5C6-4527-9A26-32B81F274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4AB8D0EB-CAC5-42C0-AD4E-BBAC84BF94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064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9B346B8-EE8D-4805-80EE-5139BE8172F7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B01DEB-7D7A-402B-9C53-08A4CA77C377}" type="slidenum">
              <a:t>23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0377148B-10AE-445C-ABD0-77E2059F8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5B7B0E75-6F88-480B-9DC7-7499EB3570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614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F727973-AB7C-4D80-9F34-5B724891C4E2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82E13F-0525-48AF-B6E0-38EBD7B28AD0}" type="slidenum">
              <a:t>3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932C9716-DB79-4639-A909-339592438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522AB33C-F6AD-4467-BDD4-6CB29FA1F5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34735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376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5AEA2A0B-9136-4FDC-8704-25A21E5AF5B5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64B82-6E3C-48BF-AEA4-0392EB4706D5}" type="slidenum">
              <a:t>4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BE1264DC-0AA7-4244-A89C-2591E60F9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669C4EB4-CAF9-4D70-AFF4-DBDF35571E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4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7E80AEB3-1A3E-4E9E-8534-E3097BC512E6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E90AE7-7D5B-4C93-B3F1-FD22D9E0C435}" type="slidenum">
              <a:t>5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832FC7A4-58EF-484E-B929-55C98D329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3052A023-89E9-4C0A-AC06-E59783E28B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59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8B435D1C-56E5-48F3-B269-6C0C64E596EE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8AB995-F437-4199-8AF3-AEFC6F5C0E82}" type="slidenum">
              <a:t>6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127F8E32-B902-443E-A626-1EDC1A543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895402D3-26D1-4F05-BC25-E23A60CFEE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64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1BF095E0-B177-441F-9A10-D5B1B1296320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B22CB9-29DD-4C70-92E9-B02865E2F26A}" type="slidenum">
              <a:t>7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A040BCF8-61E7-48EE-B931-25362E69B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6D7C8237-2C2E-4F60-981A-2EE8E8207A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023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ACB3BDFE-AA88-48B9-BEF5-83AE51696543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CA1D93-2AD4-47C5-BB33-B6E067CEE626}" type="slidenum">
              <a:t>8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AB13CBE6-6267-48EF-A82A-7CE6EEBBB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75ACDC82-C8C4-42E4-A911-DF5193775B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9CE43D24-BE12-4F21-8F62-18677062E66D}"/>
              </a:ext>
            </a:extLst>
          </p:cNvPr>
          <p:cNvSpPr txBox="1"/>
          <p:nvPr/>
        </p:nvSpPr>
        <p:spPr>
          <a:xfrm>
            <a:off x="3884398" y="9378360"/>
            <a:ext cx="2965316" cy="487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5755" tIns="47877" rIns="95755" bIns="47877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12247C-BE9E-4BB7-86D6-CCA9340C7F47}" type="slidenum">
              <a:t>9</a:t>
            </a:fld>
            <a:endParaRPr lang="de-DE" sz="13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72018FDA-8FDF-4721-8EAD-075868305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E32E7920-F3B2-4101-9095-743AC92823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688997"/>
            <a:ext cx="5479916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3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2411413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60928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6092825"/>
            <a:ext cx="571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60928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179388" y="2708275"/>
            <a:ext cx="201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</a:rPr>
              <a:t>Stark in der Gemeinschaft!</a:t>
            </a:r>
          </a:p>
        </p:txBody>
      </p:sp>
      <p:pic>
        <p:nvPicPr>
          <p:cNvPr id="9" name="Picture 15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573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7313" y="2130425"/>
            <a:ext cx="6265862" cy="1470025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5250" y="3886200"/>
            <a:ext cx="6257925" cy="1752600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tabLst/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7188-E9C3-4D6E-9DB8-B7EEAB50A6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95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812088" cy="14176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316413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316413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9DD44D-B74E-4CCE-B6AC-6505F696EB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9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>
          <a:xfrm>
            <a:off x="8786813" y="6643688"/>
            <a:ext cx="357187" cy="2143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B0896D-DFDE-48C7-BA57-BA625434B5CC}" type="slidenum">
              <a:rPr lang="de-DE" b="0" smtClean="0">
                <a:solidFill>
                  <a:schemeClr val="bg1"/>
                </a:solidFill>
              </a:rPr>
              <a:pPr eaLnBrk="1" hangingPunct="1"/>
              <a:t>‹Nr.›</a:t>
            </a:fld>
            <a:endParaRPr lang="de-DE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241D07-C0C7-4888-8257-7E14E76BA7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90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9E1EF0-F917-4769-9635-2A6D09961DC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575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3A4FDF-949B-459C-B93F-D10E975CBE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2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2C6E82-5BB7-40FD-A6C2-5F8BD6359BA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68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1334A7-795F-470B-849B-2A9CA678D07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225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C1B87F-C5CE-43A4-9AA4-CC051E73E5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32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812088" cy="14176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413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A88EE2-61B9-41B9-A450-AAE0AD749B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22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8120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600200"/>
            <a:ext cx="8785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101" name="Picture 13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663" y="115888"/>
            <a:ext cx="10683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786813" y="6643688"/>
            <a:ext cx="357187" cy="21431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27BCD1-786A-4324-9EE7-75F3F65389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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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712361B5-3D32-485F-BCDA-F9740DD18B8B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3C3517D4-818E-4B64-BD6B-66A81383B16E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BCFA7-4960-4399-9C2C-6B194D63357B}" type="slidenum">
              <a:t>1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C696FCD2-F560-4CD3-9971-084368F9414C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3E8A4BF-7C82-496B-880A-651A5D2BB5AD}"/>
              </a:ext>
            </a:extLst>
          </p:cNvPr>
          <p:cNvSpPr/>
          <p:nvPr/>
        </p:nvSpPr>
        <p:spPr>
          <a:xfrm>
            <a:off x="214563" y="1594082"/>
            <a:ext cx="8785436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Überblick: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Aktive Mitglieder der Tischtennisabteilung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Mannschaftsmeldungen des TUS Kienberg mit Saisonergebnisse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Minimeisterschaft 2016/2017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Vereinsmeisterschaften 2016/17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Turnierteilnahmen im Kreis 15 Traunstein/Reichenhall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Vorausschau in die Saison 2017/2018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1ED0-B93D-44C3-AD19-990ACBF6E70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6160" y="4436275"/>
            <a:ext cx="2455922" cy="21585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496718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AD1895F6-12DB-49BB-A18F-84455BFDB4B0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DA44A78-E1CA-485A-B25C-E46EDBF5C869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E57C28-FC36-4953-8CA5-9080D2E20E2C}" type="slidenum">
              <a:t>10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1CCA0C04-6C26-4EC6-87B0-11EA3881F0A2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64D5058A-09CD-4766-B078-5A2EDF882BCA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C128961-B2FE-48B3-9BFA-0B54082D3925}"/>
              </a:ext>
            </a:extLst>
          </p:cNvPr>
          <p:cNvSpPr/>
          <p:nvPr/>
        </p:nvSpPr>
        <p:spPr>
          <a:xfrm>
            <a:off x="2340004" y="3780001"/>
            <a:ext cx="7561082" cy="10076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54015F-19AF-471A-83AB-97D4940BB4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3879" y="2504157"/>
            <a:ext cx="6126123" cy="307584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7325704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20680-F16B-4FC3-BC3F-223D640541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Mannschaftspokalteilnahme</a:t>
            </a:r>
            <a:br>
              <a:rPr lang="de-DE"/>
            </a:br>
            <a:r>
              <a:rPr lang="de-DE"/>
              <a:t>2016/17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1ECBF4-1920-4322-AF82-E0B5D54CB0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60" y="1412776"/>
            <a:ext cx="4283643" cy="4526280"/>
          </a:xfrm>
        </p:spPr>
        <p:txBody>
          <a:bodyPr/>
          <a:lstStyle/>
          <a:p>
            <a:pPr lvl="0" algn="ctr"/>
            <a:r>
              <a:rPr lang="de-DE" b="1" u="sng" dirty="0"/>
              <a:t>Karl Heinz Eckhardt Pokal</a:t>
            </a:r>
          </a:p>
          <a:p>
            <a:pPr lvl="0" algn="ctr"/>
            <a:r>
              <a:rPr lang="de-DE" b="1" u="sng" dirty="0"/>
              <a:t>Herren 3er Mannschaft:</a:t>
            </a:r>
          </a:p>
          <a:p>
            <a:pPr lvl="0" algn="ctr"/>
            <a:r>
              <a:rPr lang="de-DE" b="1" i="1" dirty="0"/>
              <a:t>Endrunde in </a:t>
            </a:r>
            <a:r>
              <a:rPr lang="de-DE" b="1" i="1" dirty="0" err="1"/>
              <a:t>Waging</a:t>
            </a:r>
            <a:endParaRPr lang="de-DE" b="1" i="1" dirty="0"/>
          </a:p>
          <a:p>
            <a:pPr lvl="0" algn="ctr"/>
            <a:r>
              <a:rPr lang="de-DE" dirty="0"/>
              <a:t>Halbfinale:</a:t>
            </a:r>
          </a:p>
          <a:p>
            <a:pPr lvl="0" algn="ctr"/>
            <a:r>
              <a:rPr lang="de-DE" b="1" dirty="0" err="1"/>
              <a:t>Kienberg</a:t>
            </a:r>
            <a:r>
              <a:rPr lang="de-DE" b="1" dirty="0"/>
              <a:t> 2 </a:t>
            </a:r>
            <a:r>
              <a:rPr lang="de-DE" dirty="0"/>
              <a:t>- </a:t>
            </a:r>
            <a:r>
              <a:rPr lang="de-DE" dirty="0" err="1"/>
              <a:t>Waging</a:t>
            </a:r>
            <a:r>
              <a:rPr lang="de-DE" dirty="0"/>
              <a:t>: 4-5</a:t>
            </a:r>
          </a:p>
          <a:p>
            <a:pPr lvl="0" algn="ctr"/>
            <a:r>
              <a:rPr lang="de-DE" b="1" dirty="0" err="1"/>
              <a:t>Kienberg</a:t>
            </a:r>
            <a:r>
              <a:rPr lang="de-DE" b="1" dirty="0"/>
              <a:t> 1 </a:t>
            </a:r>
            <a:r>
              <a:rPr lang="de-DE" dirty="0"/>
              <a:t>- Reichenhall: 5-3</a:t>
            </a:r>
          </a:p>
          <a:p>
            <a:pPr lvl="0" algn="ctr"/>
            <a:r>
              <a:rPr lang="de-DE" b="1" u="sng" dirty="0"/>
              <a:t>Endspiel:</a:t>
            </a:r>
          </a:p>
          <a:p>
            <a:pPr lvl="0" algn="ctr"/>
            <a:r>
              <a:rPr lang="de-DE" b="1" dirty="0" err="1"/>
              <a:t>Kienberg</a:t>
            </a:r>
            <a:r>
              <a:rPr lang="de-DE" b="1" dirty="0"/>
              <a:t> 1 </a:t>
            </a:r>
            <a:r>
              <a:rPr lang="de-DE" dirty="0"/>
              <a:t>-</a:t>
            </a:r>
            <a:r>
              <a:rPr lang="de-DE" i="1" dirty="0"/>
              <a:t> </a:t>
            </a:r>
            <a:r>
              <a:rPr lang="de-DE" i="1" dirty="0" err="1"/>
              <a:t>Waging</a:t>
            </a:r>
            <a:r>
              <a:rPr lang="de-DE" dirty="0"/>
              <a:t>: 5-0</a:t>
            </a:r>
          </a:p>
          <a:p>
            <a:pPr lvl="0" algn="ctr"/>
            <a:r>
              <a:rPr lang="de-DE" dirty="0"/>
              <a:t>Andreas Auer</a:t>
            </a:r>
          </a:p>
          <a:p>
            <a:pPr lvl="0" algn="ctr"/>
            <a:r>
              <a:rPr lang="de-DE" dirty="0"/>
              <a:t>Nico </a:t>
            </a:r>
            <a:r>
              <a:rPr lang="de-DE" dirty="0" err="1"/>
              <a:t>Sennowitz</a:t>
            </a:r>
            <a:endParaRPr lang="de-DE" dirty="0"/>
          </a:p>
          <a:p>
            <a:pPr lvl="0" algn="ctr"/>
            <a:r>
              <a:rPr lang="de-DE" dirty="0"/>
              <a:t>Dominik Mayer</a:t>
            </a:r>
          </a:p>
          <a:p>
            <a:pPr lvl="0"/>
            <a:endParaRPr lang="de-DE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813FBB-2B41-4631-8A41-5C4F16E4AA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35675" y="1259997"/>
            <a:ext cx="5039999" cy="28346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4C04735-21CE-4666-8D49-2A5E07CF3CE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40000" y="4043522"/>
            <a:ext cx="5003999" cy="28144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9495636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8AA47-1E9E-40AF-B8BA-80AC5BDD9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Mannschaftspokalerfolg</a:t>
            </a:r>
            <a:br>
              <a:rPr lang="de-DE"/>
            </a:br>
            <a:r>
              <a:rPr lang="de-DE"/>
              <a:t>1. Platz 2016/17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C84C5C-A840-4D42-B21A-079D7FBC23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endParaRPr lang="de-DE" b="1" u="sng"/>
          </a:p>
          <a:p>
            <a:pPr lvl="0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AA65A4-945E-45F0-96FF-A62521C0B5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0797" y="1749960"/>
            <a:ext cx="8089203" cy="45500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93109288"/>
      </p:ext>
    </p:extLst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8D96E-C247-4816-AFBB-A559A5FDDD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Minimeisterschaft</a:t>
            </a:r>
            <a:br>
              <a:rPr lang="de-DE"/>
            </a:br>
            <a:r>
              <a:rPr lang="de-DE"/>
              <a:t>2016/17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1D0616-1C53-4EC6-BD1A-EF6EDDEB44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endParaRPr lang="de-DE" b="1" u="sng"/>
          </a:p>
          <a:p>
            <a:pPr lvl="0" algn="ctr"/>
            <a:r>
              <a:rPr lang="de-DE" b="1" u="sng"/>
              <a:t>Ortsentscheid in Kienberg:</a:t>
            </a:r>
          </a:p>
          <a:p>
            <a:pPr lvl="0" algn="ctr"/>
            <a:r>
              <a:rPr lang="de-DE" b="1" i="1"/>
              <a:t>21 Teilnehmer und Teilnehmerinnen!</a:t>
            </a:r>
          </a:p>
          <a:p>
            <a:pPr lvl="0" algn="ctr"/>
            <a:endParaRPr lang="de-DE" b="1" i="1"/>
          </a:p>
          <a:p>
            <a:pPr lvl="0" algn="ctr"/>
            <a:endParaRPr lang="de-DE"/>
          </a:p>
          <a:p>
            <a:pPr lvl="0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976F3A-CA9E-41C7-AC31-9B4F85F9FA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00000" y="1403997"/>
            <a:ext cx="4643999" cy="3096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6C3440-FCF3-43CD-8714-55336E54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780001"/>
            <a:ext cx="4590361" cy="30600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05516942"/>
      </p:ext>
    </p:extLst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D993F-961C-421E-930F-5C81E7BF4E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Minimeisterschaft</a:t>
            </a:r>
            <a:br>
              <a:rPr lang="de-DE"/>
            </a:br>
            <a:r>
              <a:rPr lang="de-DE"/>
              <a:t>2016/17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745A53-FBFB-4509-8C1A-4476960604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endParaRPr lang="de-DE" b="1" u="sng"/>
          </a:p>
          <a:p>
            <a:pPr lvl="0" algn="ctr"/>
            <a:r>
              <a:rPr lang="de-DE" b="1" u="sng"/>
              <a:t>Kreisentscheid inSurheim:</a:t>
            </a:r>
          </a:p>
          <a:p>
            <a:pPr lvl="0" algn="ctr"/>
            <a:r>
              <a:rPr lang="de-DE" b="1" i="1"/>
              <a:t>Mit 8 Teilnehmer und Teilnehmerinnen!</a:t>
            </a:r>
          </a:p>
          <a:p>
            <a:pPr lvl="0" algn="ctr"/>
            <a:endParaRPr lang="de-DE" b="1" i="1"/>
          </a:p>
          <a:p>
            <a:pPr lvl="0" algn="ctr"/>
            <a:endParaRPr lang="de-DE"/>
          </a:p>
          <a:p>
            <a:pPr lvl="0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8E630D-B806-49A4-94E4-5EF1D7B7A1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99" y="3505315"/>
            <a:ext cx="5029200" cy="33526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5E14E34-38A1-4ADF-BE1A-81A25EAF477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54798" y="1439997"/>
            <a:ext cx="4489201" cy="29926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E402C7-55F8-4FAB-98BB-E931E41B289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14798" y="4140000"/>
            <a:ext cx="4129201" cy="27529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23173403"/>
      </p:ext>
    </p:extLst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A3A22-583D-44CA-839A-E7C3C4CE48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Vereinsmeister 2016/17 beim TUS</a:t>
            </a:r>
            <a:br>
              <a:rPr lang="de-DE"/>
            </a:br>
            <a:r>
              <a:rPr lang="de-DE"/>
              <a:t>am 04.01.2016 Erwachsene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F87949-B7CA-4E9F-9B67-8CB1B7EE1F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0004" y="539998"/>
            <a:ext cx="4283643" cy="4526280"/>
          </a:xfrm>
        </p:spPr>
        <p:txBody>
          <a:bodyPr/>
          <a:lstStyle/>
          <a:p>
            <a:pPr lvl="0"/>
            <a:endParaRPr lang="de-DE"/>
          </a:p>
          <a:p>
            <a:pPr lvl="0"/>
            <a:endParaRPr lang="de-DE"/>
          </a:p>
          <a:p>
            <a:pPr lvl="0" algn="ctr"/>
            <a:r>
              <a:rPr lang="de-DE" b="1" u="sng"/>
              <a:t>Klasse B (10 Teilnehmer):</a:t>
            </a:r>
          </a:p>
          <a:p>
            <a:pPr lvl="0" algn="ctr"/>
            <a:r>
              <a:rPr lang="de-DE"/>
              <a:t>1. Philipp Latein</a:t>
            </a:r>
          </a:p>
          <a:p>
            <a:pPr lvl="0" algn="ctr"/>
            <a:r>
              <a:rPr lang="de-DE"/>
              <a:t>2. Seppi Söll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C5DD65-4DDF-42E5-89CA-51060E5C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9996" y="2880003"/>
            <a:ext cx="5929198" cy="39524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54630321"/>
      </p:ext>
    </p:extLst>
  </p:cSld>
  <p:clrMapOvr>
    <a:masterClrMapping/>
  </p:clrMapOvr>
  <p:transition spd="med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52FF2-EF1E-4327-AAA2-DF9CEACE93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Vereinsmeister 2016/17 beim TUS</a:t>
            </a:r>
            <a:br>
              <a:rPr lang="de-DE"/>
            </a:br>
            <a:r>
              <a:rPr lang="de-DE"/>
              <a:t>am 04.01.2016 Erwachsene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8BFA8D-5581-4412-8EDF-B840567E5E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0004" y="539998"/>
            <a:ext cx="4283643" cy="4526280"/>
          </a:xfrm>
        </p:spPr>
        <p:txBody>
          <a:bodyPr/>
          <a:lstStyle/>
          <a:p>
            <a:pPr lvl="0"/>
            <a:endParaRPr lang="de-DE"/>
          </a:p>
          <a:p>
            <a:pPr lvl="0"/>
            <a:endParaRPr lang="de-DE"/>
          </a:p>
          <a:p>
            <a:pPr lvl="0" algn="ctr"/>
            <a:r>
              <a:rPr lang="de-DE" b="1" u="sng"/>
              <a:t>Klasse A (9 Teilnehmer):</a:t>
            </a:r>
          </a:p>
          <a:p>
            <a:pPr lvl="0" algn="ctr"/>
            <a:r>
              <a:rPr lang="de-DE"/>
              <a:t>1. Dominik Mayer</a:t>
            </a:r>
          </a:p>
          <a:p>
            <a:pPr lvl="0" algn="ctr"/>
            <a:r>
              <a:rPr lang="de-DE"/>
              <a:t>2. Nico Sennowitz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C5BBDE-D188-4359-A962-198A282A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9996" y="2778120"/>
            <a:ext cx="6119996" cy="407987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93207176"/>
      </p:ext>
    </p:extLst>
  </p:cSld>
  <p:clrMapOvr>
    <a:masterClrMapping/>
  </p:clrMapOvr>
  <p:transition spd="med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9BBE9-4878-499C-8EB2-BF0E2D0515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 sz="2400"/>
              <a:t>Kreiseinzelmeisterschaft Traunstein/Reichenhall:</a:t>
            </a:r>
            <a:br>
              <a:rPr lang="de-DE" sz="2400"/>
            </a:br>
            <a:r>
              <a:rPr lang="de-DE" sz="2400"/>
              <a:t>Herren in Waging Oktober 2016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A9FC20EE-8B84-410A-9DE0-274F18B981F4}"/>
              </a:ext>
            </a:extLst>
          </p:cNvPr>
          <p:cNvSpPr/>
          <p:nvPr/>
        </p:nvSpPr>
        <p:spPr>
          <a:xfrm>
            <a:off x="3936601" y="2700003"/>
            <a:ext cx="180722" cy="642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8E70CD3B-93EA-44AC-A5B1-425E37AF53A6}"/>
              </a:ext>
            </a:extLst>
          </p:cNvPr>
          <p:cNvSpPr/>
          <p:nvPr/>
        </p:nvSpPr>
        <p:spPr>
          <a:xfrm>
            <a:off x="4949638" y="5579997"/>
            <a:ext cx="180722" cy="916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1AAD72-A779-4775-B418-8E2AB86433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F88A44-A381-4361-BAFB-EE4FC5EEB472}"/>
              </a:ext>
            </a:extLst>
          </p:cNvPr>
          <p:cNvSpPr txBox="1"/>
          <p:nvPr/>
        </p:nvSpPr>
        <p:spPr>
          <a:xfrm>
            <a:off x="2159995" y="1619996"/>
            <a:ext cx="5001118" cy="913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Herren A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2. Platz Andreas Auer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Herren C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1. Platz Nico Sennowitz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7D4C0B-47EA-4942-A212-5270021C4B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777477"/>
            <a:ext cx="4590361" cy="3062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4DEE99-4520-458A-B934-4357CE5F8A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0000" y="3780001"/>
            <a:ext cx="4753801" cy="30600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87995787"/>
      </p:ext>
    </p:extLst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4342A-2414-4B48-8E63-EA48317BDC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 sz="2400"/>
              <a:t>Kreisranglistenturnier in Übersee:</a:t>
            </a:r>
            <a:br>
              <a:rPr lang="de-DE" sz="2400"/>
            </a:br>
            <a:r>
              <a:rPr lang="de-DE" sz="2400"/>
              <a:t>Herren Februar 2017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D1E6587-669F-4B8A-89DE-09B7C12A93BF}"/>
              </a:ext>
            </a:extLst>
          </p:cNvPr>
          <p:cNvSpPr/>
          <p:nvPr/>
        </p:nvSpPr>
        <p:spPr>
          <a:xfrm>
            <a:off x="3936601" y="2700003"/>
            <a:ext cx="180722" cy="642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8ECFA272-8CC1-4722-8071-0108548D8C2C}"/>
              </a:ext>
            </a:extLst>
          </p:cNvPr>
          <p:cNvSpPr/>
          <p:nvPr/>
        </p:nvSpPr>
        <p:spPr>
          <a:xfrm>
            <a:off x="4949638" y="5579997"/>
            <a:ext cx="180722" cy="916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2C84FF-0A28-42F3-AB91-D663092E4A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C8790F-998F-4063-8125-E4C72DFA1924}"/>
              </a:ext>
            </a:extLst>
          </p:cNvPr>
          <p:cNvSpPr txBox="1"/>
          <p:nvPr/>
        </p:nvSpPr>
        <p:spPr>
          <a:xfrm>
            <a:off x="2159995" y="1619996"/>
            <a:ext cx="5001118" cy="913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Herren B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2. Platz Dominik Mayer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Herren C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2. Platz Wolfgang Wastlschmid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83CD56-66EE-4CED-9D35-B6EFABB1EF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420002"/>
            <a:ext cx="4579196" cy="30542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70E030-4416-4B38-B8B2-137E18C22A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56162" y="3420002"/>
            <a:ext cx="4587837" cy="30600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629056"/>
      </p:ext>
    </p:extLst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51D27-4BB0-47D5-9247-332613D88D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 sz="2400"/>
              <a:t>Seniorenturnier in Surheim:</a:t>
            </a:r>
            <a:br>
              <a:rPr lang="de-DE" sz="2400"/>
            </a:br>
            <a:r>
              <a:rPr lang="de-DE" sz="2400"/>
              <a:t>Herren November 2016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774B6AB6-E14F-44F9-9720-6139AA2655B6}"/>
              </a:ext>
            </a:extLst>
          </p:cNvPr>
          <p:cNvSpPr/>
          <p:nvPr/>
        </p:nvSpPr>
        <p:spPr>
          <a:xfrm>
            <a:off x="3936601" y="2700003"/>
            <a:ext cx="180722" cy="642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49B152F9-D8DC-45AF-823A-DF0A1D018D66}"/>
              </a:ext>
            </a:extLst>
          </p:cNvPr>
          <p:cNvSpPr/>
          <p:nvPr/>
        </p:nvSpPr>
        <p:spPr>
          <a:xfrm>
            <a:off x="4949638" y="5579997"/>
            <a:ext cx="180722" cy="916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FCF0EE-1052-4CFB-A207-E77761693F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149940-BD40-42B1-AA16-A9E8824E081B}"/>
              </a:ext>
            </a:extLst>
          </p:cNvPr>
          <p:cNvSpPr txBox="1"/>
          <p:nvPr/>
        </p:nvSpPr>
        <p:spPr>
          <a:xfrm>
            <a:off x="2198875" y="1619996"/>
            <a:ext cx="5001118" cy="913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Senioren D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1. Platz Christian Richter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Senioren Doppel</a:t>
            </a: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: 1. Platz Christian Richter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9A0CCF-452E-4432-91AA-7BFBC7E7A9D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200" y="3960001"/>
            <a:ext cx="4582799" cy="28749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870F9E-FD8B-4B0E-AF49-16F76BD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69638" y="3960001"/>
            <a:ext cx="4320357" cy="28825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49031339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9505A811-C317-4BF4-85BC-A4ECD7D5AD9C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118F2D7D-6033-4B36-97F7-126CA4B00AC3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77C1F5-1C59-4B16-A6AE-80937DB6B9E2}" type="slidenum">
              <a:t>2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958F90F0-5E74-4F27-9219-47C6E7F9F725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1473108F-9A76-4B2C-8F40-1DFF9DB5861C}"/>
              </a:ext>
            </a:extLst>
          </p:cNvPr>
          <p:cNvSpPr/>
          <p:nvPr/>
        </p:nvSpPr>
        <p:spPr>
          <a:xfrm>
            <a:off x="179277" y="1600200"/>
            <a:ext cx="8785436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Aktive Mitglieder der Tischtennisabteilung mit Spielberechtigung: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Erwachsene:	23	(im Alter von 18 bis 76 Jahre)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Jugendliche:	10	(im Alter von 11 bis 17 Jahre)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Gesamt aktive Mitglieder mit Spielberechtigung: 33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Weitere aktive Mitglieder: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1 Erwachsene im Trainingsbetrieb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20 Jugendliche (im Alter von 8 bis 14 Jahre) Trainingsbetrieb!</a:t>
            </a: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6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17" marR="0" lvl="0" indent="-336599" algn="ctr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6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Gesamt Mitglieder Aktiv: 54</a:t>
            </a:r>
          </a:p>
        </p:txBody>
      </p:sp>
    </p:spTree>
    <p:extLst>
      <p:ext uri="{BB962C8B-B14F-4D97-AF65-F5344CB8AC3E}">
        <p14:creationId xmlns:p14="http://schemas.microsoft.com/office/powerpoint/2010/main" val="1529432877"/>
      </p:ext>
    </p:extLst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084A0-5BB8-4C82-B75A-27E20AAE09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 sz="2400"/>
              <a:t>Kreisranglisteturnier in Surberg:</a:t>
            </a:r>
            <a:br>
              <a:rPr lang="de-DE" sz="2400"/>
            </a:br>
            <a:r>
              <a:rPr lang="de-DE" sz="2400"/>
              <a:t>Mädchen Februar 2017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67A0F839-2BFE-4227-90D6-1FA5045FBB68}"/>
              </a:ext>
            </a:extLst>
          </p:cNvPr>
          <p:cNvSpPr/>
          <p:nvPr/>
        </p:nvSpPr>
        <p:spPr>
          <a:xfrm>
            <a:off x="3936601" y="2700003"/>
            <a:ext cx="180722" cy="642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DD58A669-A7FD-4B3C-8425-1568BFDD1D6D}"/>
              </a:ext>
            </a:extLst>
          </p:cNvPr>
          <p:cNvSpPr/>
          <p:nvPr/>
        </p:nvSpPr>
        <p:spPr>
          <a:xfrm>
            <a:off x="4949638" y="5579997"/>
            <a:ext cx="180722" cy="916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3B0685-D78E-4030-9E08-0BF9479A6C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77" y="1600200"/>
            <a:ext cx="4283643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7F685A-B928-4FA5-891A-B92340E8EEF0}"/>
              </a:ext>
            </a:extLst>
          </p:cNvPr>
          <p:cNvSpPr txBox="1"/>
          <p:nvPr/>
        </p:nvSpPr>
        <p:spPr>
          <a:xfrm>
            <a:off x="2198875" y="1619996"/>
            <a:ext cx="5001118" cy="913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Mädchen: 1. Platz Antonia Söll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sng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9B6360-7CEB-4497-A5CC-5E662886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0797" y="1979996"/>
            <a:ext cx="7189195" cy="47951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2263608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D9005-E842-4017-9764-5CE19BC26E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2017/2018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558E62C-E0F1-4BE6-A624-F2A65F320DD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77" y="1250999"/>
            <a:ext cx="8778962" cy="5607000"/>
          </a:xfrm>
        </p:spPr>
        <p:txBody>
          <a:bodyPr lIns="0" tIns="0" rIns="0" bIns="0" anchor="ctr" anchorCtr="1"/>
          <a:lstStyle/>
          <a:p>
            <a:pPr lvl="0" algn="ctr"/>
            <a:r>
              <a:rPr lang="de-DE" b="1" u="sng"/>
              <a:t>Trainerteam für Jugend:</a:t>
            </a:r>
          </a:p>
          <a:p>
            <a:pPr lvl="0" algn="ctr"/>
            <a:r>
              <a:rPr lang="de-DE"/>
              <a:t>Nico Sennowitz (Co Trainer)</a:t>
            </a:r>
          </a:p>
          <a:p>
            <a:pPr lvl="0" algn="ctr"/>
            <a:r>
              <a:rPr lang="de-DE"/>
              <a:t>Seppi Söll (Co Trainer)</a:t>
            </a:r>
          </a:p>
          <a:p>
            <a:pPr lvl="0" algn="ctr"/>
            <a:r>
              <a:rPr lang="de-DE"/>
              <a:t>Wolgang Wastlschmid</a:t>
            </a:r>
          </a:p>
          <a:p>
            <a:pPr lvl="0" algn="ctr"/>
            <a:r>
              <a:rPr lang="de-DE"/>
              <a:t>Jacky und Hildegard ( Drum Herum oder doch mehr?)</a:t>
            </a:r>
          </a:p>
          <a:p>
            <a:pPr lvl="0" algn="ctr"/>
            <a:r>
              <a:rPr lang="de-DE" b="1" u="sng"/>
              <a:t>Jugendmannschaften:</a:t>
            </a:r>
          </a:p>
          <a:p>
            <a:pPr lvl="0" algn="ctr"/>
            <a:r>
              <a:rPr lang="de-DE"/>
              <a:t>Zwei</a:t>
            </a:r>
          </a:p>
          <a:p>
            <a:pPr lvl="0" algn="ctr"/>
            <a:r>
              <a:rPr lang="de-DE" b="1" u="sng"/>
              <a:t>Erwachsenenmannschaften:</a:t>
            </a:r>
          </a:p>
          <a:p>
            <a:pPr lvl="0" algn="ctr"/>
            <a:r>
              <a:rPr lang="de-DE"/>
              <a:t>Vier (Herrenmannschaften mit Damen)</a:t>
            </a:r>
          </a:p>
          <a:p>
            <a:pPr lvl="0" algn="ctr"/>
            <a:r>
              <a:rPr lang="de-DE"/>
              <a:t>Teilnahme an 3er Pokal und Senioren Pokal</a:t>
            </a:r>
          </a:p>
          <a:p>
            <a:pPr lvl="0" algn="ctr"/>
            <a:endParaRPr lang="de-DE" b="1" u="sng"/>
          </a:p>
        </p:txBody>
      </p:sp>
    </p:spTree>
    <p:extLst>
      <p:ext uri="{BB962C8B-B14F-4D97-AF65-F5344CB8AC3E}">
        <p14:creationId xmlns:p14="http://schemas.microsoft.com/office/powerpoint/2010/main" val="413910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A909A-91CE-4E46-8DEE-915880F50A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2017/2018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79F7D9-9C85-4AC9-A50A-F7EFE6B2C66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77" y="1645197"/>
            <a:ext cx="8778962" cy="4436275"/>
          </a:xfrm>
        </p:spPr>
        <p:txBody>
          <a:bodyPr lIns="0" tIns="0" rIns="0" bIns="0" anchor="ctr" anchorCtr="1"/>
          <a:lstStyle/>
          <a:p>
            <a:pPr lvl="0" algn="ctr"/>
            <a:r>
              <a:rPr lang="de-DE" b="1" u="sng"/>
              <a:t>Termine für Heimspiele:</a:t>
            </a:r>
          </a:p>
          <a:p>
            <a:pPr lvl="0" algn="ctr"/>
            <a:endParaRPr lang="de-DE"/>
          </a:p>
          <a:p>
            <a:pPr lvl="0" algn="ctr"/>
            <a:r>
              <a:rPr lang="de-DE" b="1" u="sng"/>
              <a:t>Jugendmannschaften:</a:t>
            </a:r>
          </a:p>
          <a:p>
            <a:pPr lvl="0" algn="ctr"/>
            <a:r>
              <a:rPr lang="de-DE"/>
              <a:t>Montags 18:00 Uhr (Oktober bis März)</a:t>
            </a:r>
          </a:p>
          <a:p>
            <a:pPr lvl="0" algn="ctr"/>
            <a:r>
              <a:rPr lang="de-DE" b="1" u="sng"/>
              <a:t>Erwachsenenmannschaften:</a:t>
            </a:r>
          </a:p>
          <a:p>
            <a:pPr lvl="0" algn="ctr"/>
            <a:r>
              <a:rPr lang="de-DE"/>
              <a:t>Erste, Zweite und Vierte Freitags 20:00 Uhr</a:t>
            </a:r>
          </a:p>
          <a:p>
            <a:pPr lvl="0" algn="ctr"/>
            <a:r>
              <a:rPr lang="de-DE"/>
              <a:t>Dritte Mittwochs 20:00 Uhr (Oktober bis März)</a:t>
            </a:r>
          </a:p>
        </p:txBody>
      </p:sp>
    </p:spTree>
    <p:extLst>
      <p:ext uri="{BB962C8B-B14F-4D97-AF65-F5344CB8AC3E}">
        <p14:creationId xmlns:p14="http://schemas.microsoft.com/office/powerpoint/2010/main" val="174307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9D8F4A0F-21C5-4784-BE23-C6BECDBC475C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62D97737-6720-4D9C-BE1E-A57D63F4DE87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DDF711-35D1-4865-8410-2C736EDF9606}" type="slidenum">
              <a:t>23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C1F636-C8B4-426B-B63D-3DD5051A4A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4961" y="1700281"/>
            <a:ext cx="3934077" cy="3457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C50F2507-5555-4D8F-8D79-A4B2D42049F2}"/>
              </a:ext>
            </a:extLst>
          </p:cNvPr>
          <p:cNvSpPr/>
          <p:nvPr/>
        </p:nvSpPr>
        <p:spPr>
          <a:xfrm>
            <a:off x="1093677" y="4825800"/>
            <a:ext cx="6796442" cy="173988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JUGENDTRAINING: Hildegard Hölzl, Wolfgang Wastlschmid,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Nico Sennowitz, Seppi Söll und Alfons Auer…….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FAHRTEN ZU AUSWÄRTSSPIELE: Hildegard, Alfons Söll 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GESTALTUNG TUS-TT-HOMEPAGE: Klaus Günthör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5DCDD6BF-07B1-4C57-A15C-679BC5A71C1D}"/>
              </a:ext>
            </a:extLst>
          </p:cNvPr>
          <p:cNvSpPr/>
          <p:nvPr/>
        </p:nvSpPr>
        <p:spPr>
          <a:xfrm>
            <a:off x="6458041" y="1619996"/>
            <a:ext cx="2494080" cy="14655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Dank an die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Vorstandschaft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für die Unterstützung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Der Tischtennis-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Abteilung!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8F3EC13-6C11-4471-BFB0-69E98B8F77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46798"/>
            <a:ext cx="7805876" cy="1505523"/>
          </a:xfrm>
        </p:spPr>
        <p:txBody>
          <a:bodyPr>
            <a:spAutoFit/>
          </a:bodyPr>
          <a:lstStyle/>
          <a:p>
            <a:pPr lvl="0"/>
            <a:r>
              <a:rPr lang="de-DE"/>
              <a:t>DANKESCHÖÖÖÖÖN!</a:t>
            </a:r>
          </a:p>
        </p:txBody>
      </p:sp>
    </p:spTree>
    <p:extLst>
      <p:ext uri="{BB962C8B-B14F-4D97-AF65-F5344CB8AC3E}">
        <p14:creationId xmlns:p14="http://schemas.microsoft.com/office/powerpoint/2010/main" val="213289021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5718E-82F7-4619-A726-05008A613E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6" y="-1801"/>
            <a:ext cx="7805876" cy="1415162"/>
          </a:xfrm>
        </p:spPr>
        <p:txBody>
          <a:bodyPr/>
          <a:lstStyle/>
          <a:p>
            <a:pPr lvl="0"/>
            <a:r>
              <a:rPr lang="de-DE"/>
              <a:t>Tischtennis TUS Kienberg</a:t>
            </a:r>
            <a:br>
              <a:rPr lang="de-DE"/>
            </a:br>
            <a:r>
              <a:rPr lang="de-DE"/>
              <a:t>Mitglieder Entwicklung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029FA4BE-C5B0-473F-A93A-ABF477F4DF6E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79277" y="1600200"/>
          <a:ext cx="8778962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3501886"/>
      </p:ext>
    </p:extLst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E418B5D0-4A47-4595-8149-DD38DB8D5B09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3BF06B1E-3366-4B57-94E3-1575097806A9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B7D4B5-70C0-4F7A-B3AD-219C3C32582D}" type="slidenum">
              <a:t>4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E8F7DE25-8534-4170-A12C-6D9944C4C396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0F5FB85A-9EF5-4433-9B5D-FD5931ACAA0D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292264B3-B108-439D-B4DE-49F31AB35339}"/>
              </a:ext>
            </a:extLst>
          </p:cNvPr>
          <p:cNvSpPr/>
          <p:nvPr/>
        </p:nvSpPr>
        <p:spPr>
          <a:xfrm>
            <a:off x="2340004" y="3146038"/>
            <a:ext cx="7741081" cy="581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7908B4-AE03-4256-B4BF-98C10246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9998" y="2159995"/>
            <a:ext cx="7228441" cy="3470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03C2CE-FB7F-4096-B885-4CD6D637CB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96523" y="2880003"/>
            <a:ext cx="2103476" cy="37400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2828532"/>
      </p:ext>
    </p:extLst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207E1700-DC83-4076-B51F-8D9EF23E158B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CBF9FA66-5BD6-4D29-8608-FF74F5AD43FD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7139C8-39B6-4099-9042-1B77D05DBF0C}" type="slidenum">
              <a:t>5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D89E35C9-31C1-423F-BE06-6F699593E0EC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Meister in der 1. Kreisliga und Aufstieg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In die Bezirksliga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FE8EE160-8B34-493C-85CA-4B6307AB87C5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2944162C-DDA0-4EE1-8E00-5413B224DA15}"/>
              </a:ext>
            </a:extLst>
          </p:cNvPr>
          <p:cNvSpPr/>
          <p:nvPr/>
        </p:nvSpPr>
        <p:spPr>
          <a:xfrm>
            <a:off x="2340004" y="3146038"/>
            <a:ext cx="7741081" cy="581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D24F60-D12B-4D9B-9EFF-289F4AB581D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0797" y="1448281"/>
            <a:ext cx="7189195" cy="539172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9635934"/>
      </p:ext>
    </p:extLst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1EF1FF54-8D6B-4AC2-AA94-3096BF809192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FD498400-2FEB-4E75-A8BC-96AFC31DBEEE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4724F2-434D-4224-9182-ABBD8ACFD644}" type="slidenum">
              <a:t>6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C8E80480-EC91-4812-BB62-B69F42F3F608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Meister in der 1. Kreisliga und Aufstieg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In die Bezirksliga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E9BCD938-50BE-4041-8807-8BAB68E16F9A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6018080-CB1F-4F75-997E-52C1AE98AE2E}"/>
              </a:ext>
            </a:extLst>
          </p:cNvPr>
          <p:cNvSpPr/>
          <p:nvPr/>
        </p:nvSpPr>
        <p:spPr>
          <a:xfrm>
            <a:off x="2340004" y="3146038"/>
            <a:ext cx="7741081" cy="581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019440-2F62-4F48-A177-1406B1EF5C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999" y="1733400"/>
            <a:ext cx="8438759" cy="47465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1115047"/>
      </p:ext>
    </p:extLst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5A83C0E-3E8A-4659-A7CC-E232B2F18505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6078F8C8-3134-4B79-A04D-493AC5A0087D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56C8B2-8D19-4CA0-9741-4F1719B6E089}" type="slidenum">
              <a:t>7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F6D0A254-F367-4E86-AD33-FEA63421DDB8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8D7A985A-A173-409B-A521-37EF09B97361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B8D78151-E725-45F1-B3B2-5CF0A4392D58}"/>
              </a:ext>
            </a:extLst>
          </p:cNvPr>
          <p:cNvSpPr/>
          <p:nvPr/>
        </p:nvSpPr>
        <p:spPr>
          <a:xfrm>
            <a:off x="2340004" y="3780001"/>
            <a:ext cx="7561082" cy="7945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467148-081F-4C63-B3A1-35C21C7479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9997" y="2289959"/>
            <a:ext cx="7010640" cy="365003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74202610"/>
      </p:ext>
    </p:extLst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B514C50F-3480-43FF-A9C1-3E12D46A03DC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67BA824-0192-4F23-BCCC-40465CCBF17E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C3D273-B27F-4201-9033-A8F2BCBC24C2}" type="slidenum">
              <a:t>8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C5C85C73-5F35-4AD0-8D21-2B275CD45456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1D48EC63-285B-40F1-848E-4452005E2679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4A81B87-F782-4FF4-990B-7C1E84C13BCF}"/>
              </a:ext>
            </a:extLst>
          </p:cNvPr>
          <p:cNvSpPr/>
          <p:nvPr/>
        </p:nvSpPr>
        <p:spPr>
          <a:xfrm>
            <a:off x="2338916" y="3668042"/>
            <a:ext cx="7561082" cy="10076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		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EEB0B5-3C35-4167-9D1E-EDCA48B8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7758" y="2520004"/>
            <a:ext cx="6402235" cy="29995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97688626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99B5F9A6-E75B-48C1-A21C-E041CBD98DAA}"/>
              </a:ext>
            </a:extLst>
          </p:cNvPr>
          <p:cNvSpPr/>
          <p:nvPr/>
        </p:nvSpPr>
        <p:spPr>
          <a:xfrm>
            <a:off x="163439" y="6453359"/>
            <a:ext cx="8224918" cy="215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D54386DE-8D25-4BEC-8B83-20069632843D}"/>
              </a:ext>
            </a:extLst>
          </p:cNvPr>
          <p:cNvSpPr/>
          <p:nvPr/>
        </p:nvSpPr>
        <p:spPr>
          <a:xfrm>
            <a:off x="8450281" y="6453359"/>
            <a:ext cx="514441" cy="2682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81FCF2-A554-47B6-B668-A12ED071A41A}" type="slidenum">
              <a:t>9</a:t>
            </a:fld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42AE9ACB-83B0-4ECE-B7FF-33E40A63BB93}"/>
              </a:ext>
            </a:extLst>
          </p:cNvPr>
          <p:cNvSpPr/>
          <p:nvPr/>
        </p:nvSpPr>
        <p:spPr>
          <a:xfrm>
            <a:off x="0" y="0"/>
            <a:ext cx="7812002" cy="14176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Jahresrückblick 2016/17 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kern="1200" cap="none" spc="0" baseline="0">
                <a:solidFill>
                  <a:srgbClr val="FFFFFF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2E42FDD1-702B-4BAC-A98A-7BAAB995A739}"/>
              </a:ext>
            </a:extLst>
          </p:cNvPr>
          <p:cNvSpPr/>
          <p:nvPr/>
        </p:nvSpPr>
        <p:spPr>
          <a:xfrm>
            <a:off x="179277" y="1600200"/>
            <a:ext cx="3780723" cy="45259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5E86252-8A5F-48F1-A1E4-AB20419CDA50}"/>
              </a:ext>
            </a:extLst>
          </p:cNvPr>
          <p:cNvSpPr/>
          <p:nvPr/>
        </p:nvSpPr>
        <p:spPr>
          <a:xfrm>
            <a:off x="2340004" y="3780001"/>
            <a:ext cx="7561082" cy="10076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rPr>
              <a:t>      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C36713-1867-4F3A-B1CD-F09D8E80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997" y="2520004"/>
            <a:ext cx="6402235" cy="29995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91356131"/>
      </p:ext>
    </p:extLst>
  </p:cSld>
  <p:clrMapOvr>
    <a:masterClrMapping/>
  </p:clrMapOvr>
  <p:transition spd="med"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2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Bildschirmpräsentation (4:3)</PresentationFormat>
  <Paragraphs>105</Paragraphs>
  <Slides>23</Slides>
  <Notes>23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Standarddesign</vt:lpstr>
      <vt:lpstr>PowerPoint-Präsentation</vt:lpstr>
      <vt:lpstr>PowerPoint-Präsentation</vt:lpstr>
      <vt:lpstr>Tischtennis TUS Kienberg Mitglieder Entwicklung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Mannschaftspokalteilnahme 2016/17</vt:lpstr>
      <vt:lpstr>Mannschaftspokalerfolg 1. Platz 2016/17</vt:lpstr>
      <vt:lpstr>Minimeisterschaft 2016/17</vt:lpstr>
      <vt:lpstr>Minimeisterschaft 2016/17</vt:lpstr>
      <vt:lpstr>Vereinsmeister 2016/17 beim TUS am 04.01.2016 Erwachsene</vt:lpstr>
      <vt:lpstr>Vereinsmeister 2016/17 beim TUS am 04.01.2016 Erwachsene</vt:lpstr>
      <vt:lpstr>Kreiseinzelmeisterschaft Traunstein/Reichenhall: Herren in Waging Oktober 2016</vt:lpstr>
      <vt:lpstr>Kreisranglistenturnier in Übersee: Herren Februar 2017</vt:lpstr>
      <vt:lpstr>Seniorenturnier in Surheim: Herren November 2016</vt:lpstr>
      <vt:lpstr>Kreisranglisteturnier in Surberg: Mädchen Februar 2017</vt:lpstr>
      <vt:lpstr>Blick für Saison 2017/2018</vt:lpstr>
      <vt:lpstr>Blick für Saison 2017/2018</vt:lpstr>
      <vt:lpstr>DANKESCHÖÖÖÖÖN!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TuS Kienberg e.V. Jahreshauptversammlung 2013</dc:title>
  <dc:creator>Tom Giel</dc:creator>
  <cp:lastModifiedBy>Sebastian Mittermaier</cp:lastModifiedBy>
  <cp:revision>580</cp:revision>
  <cp:lastPrinted>2013-06-05T19:32:31Z</cp:lastPrinted>
  <dcterms:created xsi:type="dcterms:W3CDTF">2008-05-11T11:28:27Z</dcterms:created>
  <dcterms:modified xsi:type="dcterms:W3CDTF">2024-07-03T11:57:50Z</dcterms:modified>
</cp:coreProperties>
</file>