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6"/>
  </p:notesMasterIdLst>
  <p:handoutMasterIdLst>
    <p:handoutMasterId r:id="rId27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19983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CA4023E-1976-492E-A07B-3F9496D1C870}" styleName="">
    <a:wholeTbl>
      <a:tcStyle>
        <a:tcBdr/>
      </a:tcStyle>
    </a:wholeTbl>
    <a:band1H>
      <a:tcStyle>
        <a:tcBdr/>
      </a:tcStyle>
    </a:band1H>
    <a:band1V>
      <a:tcStyle>
        <a:tcBdr/>
      </a:tcStyle>
    </a:band1V>
    <a:lastCol>
      <a:tcStyle>
        <a:tcBdr/>
      </a:tcStyle>
    </a:lastCol>
    <a:firstCol>
      <a:tcStyle>
        <a:tcBdr/>
      </a:tcStyle>
    </a:firstCol>
    <a:lastRow>
      <a:tcStyle>
        <a:tcBdr/>
      </a:tcStyle>
    </a:lastRow>
    <a:firstRow>
      <a:tcStyle>
        <a:tcBdr/>
      </a:tcStyle>
    </a:firstRow>
  </a:tblStyle>
  <a:tblStyle styleId="{B3D05DBE-26B6-4934-B489-FC064254DF69}" styleName="">
    <a:wholeTbl>
      <a:tcStyle>
        <a:tcBdr/>
      </a:tcStyle>
    </a:wholeTbl>
    <a:band1H>
      <a:tcStyle>
        <a:tcBdr/>
      </a:tcStyle>
    </a:band1H>
    <a:band1V>
      <a:tcStyle>
        <a:tcBdr/>
      </a:tcStyle>
    </a:band1V>
    <a:lastCol>
      <a:tcStyle>
        <a:tcBdr/>
      </a:tcStyle>
    </a:lastCol>
    <a:firstCol>
      <a:tcStyle>
        <a:tcBdr/>
      </a:tcStyle>
    </a:firstCol>
    <a:lastRow>
      <a:tcStyle>
        <a:tcBdr/>
      </a:tcStyle>
    </a:lastRow>
    <a:firstRow>
      <a:tcStyle>
        <a:tcBdr/>
      </a:tcStyle>
    </a:firstRow>
  </a:tblStyle>
  <a:tblStyle styleId="{2EADC3F1-4D1C-4F24-A83C-CA6D7A6746AC}" styleName="">
    <a:wholeTbl>
      <a:tcStyle>
        <a:tcBdr/>
      </a:tcStyle>
    </a:wholeTbl>
    <a:band1H>
      <a:tcStyle>
        <a:tcBdr/>
      </a:tcStyle>
    </a:band1H>
    <a:band1V>
      <a:tcStyle>
        <a:tcBdr/>
      </a:tcStyle>
    </a:band1V>
    <a:lastCol>
      <a:tcStyle>
        <a:tcBdr/>
      </a:tcStyle>
    </a:lastCol>
    <a:firstCol>
      <a:tcStyle>
        <a:tcBdr/>
      </a:tcStyle>
    </a:firstCol>
    <a:lastRow>
      <a:tcStyle>
        <a:tcBdr/>
      </a:tcStyle>
    </a:lastRow>
    <a:firstRow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8E34DEA-D9F7-46EB-8224-AC04D27434F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528" cy="534208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B2849-124E-4D79-A21B-D9089BDA9E4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797" y="0"/>
            <a:ext cx="3280528" cy="534208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AC4DC-459E-46E1-AB68-E95FBB339A8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222"/>
            <a:ext cx="3280528" cy="534208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145668-16F3-44B6-8432-CECA9537426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797" y="10157222"/>
            <a:ext cx="3280528" cy="534208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881D38E-E0EF-41CB-94E1-24D061C7A218}" type="slidenum">
              <a:t>‹Nr.›</a:t>
            </a:fld>
            <a:endParaRPr lang="de-DE" sz="14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C5D6B4-F53A-4F4C-9302-AFE5D6D990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477" cy="5366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2A20F0-E3F0-4D4B-B73C-375EAB84C6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655" y="0"/>
            <a:ext cx="3276477" cy="5366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7C10F-ACD5-4F7D-AB6D-70D260AC5280}" type="datetimeFigureOut">
              <a:rPr lang="en-US"/>
              <a:t>8/31/21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EBD9F-EEC8-4695-9830-566FC212EE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198"/>
            <a:ext cx="3276477" cy="5366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C5971-6A2E-43D3-A59C-2643FB014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655" y="10155198"/>
            <a:ext cx="3276477" cy="5366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C75A2-777A-4334-B8DB-4D81A13E35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66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FDB1E-29B5-4C34-8325-C0AAB6B90831}" type="datetimeFigureOut">
              <a:rPr lang="en-US"/>
              <a:t>8/31/21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1336675"/>
            <a:ext cx="57277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443ABB6D-E429-434D-9CE2-02632401A9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566719" y="1117440"/>
            <a:ext cx="4425120" cy="37389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6D9E22B9-B17E-404A-AA99-7BFDE89C634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1044000" y="5096520"/>
            <a:ext cx="5471640" cy="4487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id="{CA083110-60D0-4CE0-A0A3-AF03D17E808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360000" y="360000"/>
            <a:ext cx="2968199" cy="498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de-DE" sz="1400" kern="1200">
                <a:solidFill>
                  <a:srgbClr val="DBF5F9"/>
                </a:solidFill>
                <a:latin typeface="Source Sans Pro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CF7E812-6F94-4380-AFFF-E4C6A8847AA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31440" y="360000"/>
            <a:ext cx="2968199" cy="498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solidFill>
                  <a:srgbClr val="DBF5F9"/>
                </a:solidFill>
                <a:latin typeface="Source Sans Pro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FB2370-0876-4A1B-95F5-D246AA5C949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360000" y="9833400"/>
            <a:ext cx="2968199" cy="498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de-DE" sz="1400" kern="1200">
                <a:solidFill>
                  <a:srgbClr val="DBF5F9"/>
                </a:solidFill>
                <a:latin typeface="Source Sans Pro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21F6FF-E157-46F5-926D-400A31B2B6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solidFill>
                  <a:srgbClr val="DBF5F9"/>
                </a:solidFill>
                <a:latin typeface="Source Sans Pro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FF4AD0E1-C501-4B08-B48F-9FF5437644B8}" type="slidenum">
              <a:t>‹Nr.›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42EF8-9372-46DF-BFB7-58CFBF839D30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7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rtl="0" hangingPunct="0">
      <a:lnSpc>
        <a:spcPct val="110000"/>
      </a:lnSpc>
      <a:spcBef>
        <a:spcPts val="0"/>
      </a:spcBef>
      <a:spcAft>
        <a:spcPts val="567"/>
      </a:spcAft>
      <a:tabLst/>
      <a:defRPr lang="de-DE" sz="2000" b="0" i="0" u="none" strike="noStrike" kern="1200">
        <a:ln>
          <a:noFill/>
        </a:ln>
        <a:latin typeface="Noto Sans Regular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236ADD3B-7FCA-4E92-8B51-9EB19DF237BD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FDB1E-29B5-4C34-8325-C0AAB6B908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D2B83FDE-3F36-422D-A6BC-67B1E27125E9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DED3B-F132-42A4-91C9-892454E33F1B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6CC1FC3-8BB0-4747-A825-00643ADECC52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4BC52-F0C5-49DD-A454-8F1118FE9C9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878298-2DE7-42C4-926A-9297601AC4D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812800" y="1117600"/>
            <a:ext cx="5932488" cy="373856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6BFA29-E7C9-4B48-937B-BAAEDBF24E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44000" y="5096520"/>
            <a:ext cx="5471640" cy="4487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5216741D-2371-4C45-8A1B-D998F5F82590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FDB1E-29B5-4C34-8325-C0AAB6B908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FAE50336-9CF2-4751-9DFC-265A6295D4F1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C436F-A681-45CD-8105-9A54637CE452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6C29948-AE8D-47FC-AA2F-DB8B514EA8BA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516B3-E3AA-4B54-BD2C-D6224923BFE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0F5DDD-F92E-4FDD-8B75-1235700C4B8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98488" y="812800"/>
            <a:ext cx="6362700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7F1AA6-51F1-4BEA-A04E-2EDF19E1D0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pPr marL="216000" indent="-216000"/>
            <a:endParaRPr lang="de-DE" sz="2810">
              <a:highlight>
                <a:scrgbClr r="0" g="0" b="0">
                  <a:alpha val="0"/>
                </a:scrgbClr>
              </a:highlight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C8B7750-936D-407B-8BBC-8ECC256A9B62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FDB1E-29B5-4C34-8325-C0AAB6B908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4FBC687-9122-4EF5-833F-EE567EE9B97B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7E493-D0EA-45A7-BF33-B0978922DABB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BC5962F-393B-4CCF-8D9E-F6F7398D4753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CB6B2-6C16-49A8-8813-594C75C3573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5D64BE-17D0-40EB-A08F-E51B094BD1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49338" y="900113"/>
            <a:ext cx="5462587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98F69A-4BB8-47F6-8CB0-82FF76266D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216000"/>
            <a:endParaRPr lang="de-DE" sz="294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6FDABDBC-317C-4528-B78A-43E6BFCBA6CA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FDB1E-29B5-4C34-8325-C0AAB6B908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D5EC8E0B-DB77-458F-A013-6AC5335BAB0E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93720-C226-4F91-8CD8-DDAD5EA75065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04C30D6-088C-4FDF-90CF-F869090C5D7A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4C458-3B4A-47E3-9753-CE318FFF814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6AB7FA-A1AA-42D7-A992-9C63160FD80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49338" y="900113"/>
            <a:ext cx="5462587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4DCEEA-2C12-40ED-812C-C228BF10C0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/>
          <a:lstStyle/>
          <a:p>
            <a:pPr marL="216000"/>
            <a:endParaRPr lang="de-DE" sz="294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F9A8BBD9-D216-4A91-B1F3-7C30CB4E9FBC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FDB1E-29B5-4C34-8325-C0AAB6B908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80151ADA-9989-4214-9406-2006115EEE66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F438B-CD11-4A57-9BB1-99CD32964CE8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A94CC16-AF5D-4E7F-A0EB-ABFA52096BA4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6846E-D8F8-4857-A850-1555E61796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851130-45B3-45D7-91F0-B14B2F72BF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98488" y="812800"/>
            <a:ext cx="6361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B2F201-C38F-4E57-A8F8-9374502DB4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216000" indent="-216000"/>
            <a:endParaRPr lang="de-DE" sz="2810">
              <a:highlight>
                <a:srgbClr val="FFFFFF"/>
              </a:highlight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B258BAE6-25AC-4613-BD7E-BCC5FD7319F8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FDB1E-29B5-4C34-8325-C0AAB6B908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E5FD2DFA-7251-487F-A025-80709AC07A90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62354-C3FA-4DF6-8C73-AD173E043A1E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0D846AD-9DED-48D6-8331-E2B6F02B6A71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662A74-86F8-4B4C-8BAC-67CA78803C0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A14970-E3C8-412E-B766-D45AE7590C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98488" y="812800"/>
            <a:ext cx="6361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F628E2-32E7-4E29-B82A-CB54677A13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pPr marL="216000" indent="-216000"/>
            <a:endParaRPr lang="de-DE" sz="2810">
              <a:highlight>
                <a:srgbClr val="FFFFFF"/>
              </a:highlight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79A3AC17-982A-43A8-BFE4-EF9B2F54B118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FDB1E-29B5-4C34-8325-C0AAB6B908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8461A71B-82A1-4AEB-9FDC-4B16025BB40B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CC324-FA13-4DE8-88D2-2FBABC753FD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0A569D6-C595-43D0-9102-D9DBA01D01D6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72BA4-2C8B-48B1-B0A6-BEF457BD7A8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05E28B-DF52-4015-8ADF-10BA7613E70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98488" y="812800"/>
            <a:ext cx="6361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DDAAC3-5837-4C23-A1D4-D5C3174869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216000" indent="-216000"/>
            <a:endParaRPr lang="de-DE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F20A0066-C422-4877-8EB3-5CD1DE6342B8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FDB1E-29B5-4C34-8325-C0AAB6B908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C3AC96DF-5EC6-40B8-B0B6-5E3C13489697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08C99-52CC-4F0A-9425-371F17ACF84A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32BE4D3-74EC-4050-9052-69DC66A30E4F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5EAAF-648B-402E-8411-2C1CCB3C6C0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B4E7D7-B7AC-40D2-BD25-E5C22FE0B1D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98488" y="812800"/>
            <a:ext cx="6361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BA741C-4A9E-4F76-AEAD-6B30FBE0A7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216000" indent="-216000"/>
            <a:endParaRPr lang="de-DE" sz="2810">
              <a:highlight>
                <a:srgbClr val="FFFFFF"/>
              </a:highlight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E559BDC3-9EB9-42BF-9DCA-80D0E020888F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FDB1E-29B5-4C34-8325-C0AAB6B908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75CB6858-47EB-4E3B-8121-F81956E7A4B5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D2151E-0127-45D9-9EDD-A21907226846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88B260F-A736-4327-98AC-823BB5D76472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D139F-1A3B-4315-8916-3FC42BED40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158FC1-559E-4470-AE41-6C240A28C49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98488" y="812800"/>
            <a:ext cx="6361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FF9B6E-752C-465C-9033-FB1CD8E4D9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216000" indent="-216000"/>
            <a:endParaRPr lang="de-DE" sz="2810">
              <a:highlight>
                <a:srgbClr val="FFFFFF"/>
              </a:highlight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50EA371D-5408-4964-B48C-A555B1E5CFA6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FDB1E-29B5-4C34-8325-C0AAB6B908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D9C77B8B-4025-484D-88F9-59A5B69D6404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F2536-1219-4621-88AE-0D300D0557D0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164ED68-D510-4694-93EE-D065BB20A4F5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6EC0D-ECDE-4121-9FCB-7D6FA560C94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76551-3502-4683-9145-7CEB2483FFB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98488" y="812800"/>
            <a:ext cx="6361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28E51E-51A7-4A63-AAE9-32183A4980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216000" indent="-216000"/>
            <a:endParaRPr lang="de-DE" sz="2810">
              <a:highlight>
                <a:srgbClr val="FFFFFF"/>
              </a:highlight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5B76E123-0F5A-4323-B7F0-C382599A4A86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FDB1E-29B5-4C34-8325-C0AAB6B908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A6BD3D1-E7DF-4AD6-AE7B-77B3D53BF76D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21F6DC-889F-43F8-A718-D5E5C93B478B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AE7D401-5DAC-4D80-AF09-99F352BD2BB2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A59DA-53AA-4A19-AAE3-8BD9C200930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180AB0-1B51-4528-B3D1-51008BBBCD9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812800" y="1117600"/>
            <a:ext cx="5932488" cy="373856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B4A964-06CA-4F61-B395-5F52D8235E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44000" y="5096520"/>
            <a:ext cx="5471640" cy="4487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F00FA95-F9AA-4537-83DA-E58EA4B43A2D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FDB1E-29B5-4C34-8325-C0AAB6B908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410E79EF-D3E8-48C2-B131-8F12322BEFB1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C9860-3FCD-4317-808D-20C8A691584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14FD7E2-CC80-4102-976D-4D41433185FE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E7635-A5F6-4140-B266-08664A725B2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455E5C-71E5-4516-AF60-1E23314E59E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812800" y="1117600"/>
            <a:ext cx="5932488" cy="373856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2F834D-F96B-4089-8E63-B70110C838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44000" y="5096520"/>
            <a:ext cx="5471640" cy="4487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BC66E7A-CE80-4D77-B54A-39529C1D48EE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FDB1E-29B5-4C34-8325-C0AAB6B908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5255F8E5-8F06-4333-9F36-4C1A3F40031E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56C7-E586-4047-AFE0-FD1E7109C95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83B10C9-CDD7-44F9-8353-5C7A6DF959FD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03C0-6C75-4C25-AEF7-CECDB1E1FC9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E11108-354C-4689-907A-4574C3470EB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812800" y="1117600"/>
            <a:ext cx="5932488" cy="373856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7DA69A-3563-43FE-AE78-C85DC709A4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44000" y="5096520"/>
            <a:ext cx="5471640" cy="4487040"/>
          </a:xfr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136CA98-8E77-4FF7-98E8-ABAFB09B3BAD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FDB1E-29B5-4C34-8325-C0AAB6B908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2C199610-6668-481E-8A2C-9C4E1E01F4B0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87C25-E3AC-4E9A-A97A-4AF93D28873A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C238CE1-7833-49AE-B42F-C2043F74CE79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A1E13-D97E-49B7-9CB3-4D076ED9A01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69D8F9-013E-4876-9726-598E5F8BA8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98488" y="812800"/>
            <a:ext cx="6362700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34E393-5E54-495B-AF6F-50769250AB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216000" indent="-216000"/>
            <a:endParaRPr lang="de-DE" sz="2810">
              <a:highlight>
                <a:scrgbClr r="0" g="0" b="0">
                  <a:alpha val="0"/>
                </a:scrgbClr>
              </a:highlight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DC0E441E-8D05-4D41-81FD-B9EB863A1BDA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FDB1E-29B5-4C34-8325-C0AAB6B908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433504EA-1890-4073-8875-14013106C233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D74DB-8686-48AA-941B-E84F0ED3EE51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4E6CF7B-221B-45B9-BE11-26739CBC4473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1CFC3-0407-4B19-BCFF-55DC45A0549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3A5C7-8E54-49CE-83DA-B8D9AE3EC7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98488" y="812800"/>
            <a:ext cx="6362700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14ECD6-29BE-47AF-A72F-0B252A1E8E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pPr marL="216000" indent="-216000"/>
            <a:endParaRPr lang="de-DE" sz="2810">
              <a:highlight>
                <a:scrgbClr r="0" g="0" b="0">
                  <a:alpha val="0"/>
                </a:scrgbClr>
              </a:highlight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D9A75616-BC1A-4499-8367-3188485C4AE4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FDB1E-29B5-4C34-8325-C0AAB6B908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C01E3469-E9B7-4379-B019-A424394B61BB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D8101-590D-4461-8BB4-869A8B8FD7DA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B0CA4E5-0937-4F6E-A19E-D0EF708C4372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91DD6-039E-450F-B218-FB976393761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CD3C45-6037-4D86-9ACB-885C2405EF3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98488" y="812800"/>
            <a:ext cx="6362700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6FD71F-8AF9-4A6E-8627-215FC3CF14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pPr marL="216000" indent="-216000"/>
            <a:endParaRPr lang="de-DE" sz="2810">
              <a:highlight>
                <a:scrgbClr r="0" g="0" b="0">
                  <a:alpha val="0"/>
                </a:scrgbClr>
              </a:highlight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AEAB39A-04DF-4087-970E-EC514724A7EB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FDB1E-29B5-4C34-8325-C0AAB6B908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87DE947A-078B-4A9F-82BA-43F26B9FEFF4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87E6A-0B17-4EFA-A9A0-83A1F3E7F937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16B1956-27EB-43CC-8A5C-599762A12796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D61698-040B-446D-983D-F7F4E7B4B49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6E5BB7-C8B9-4BE0-B007-02D4A1F3F56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98488" y="812800"/>
            <a:ext cx="6362700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16A205-E5D3-4A67-A170-856EA847EB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pPr marL="216000" indent="-216000"/>
            <a:endParaRPr lang="de-DE" sz="2810">
              <a:highlight>
                <a:scrgbClr r="0" g="0" b="0">
                  <a:alpha val="0"/>
                </a:scrgbClr>
              </a:highlight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2216AFE-56ED-4038-B477-591D206589B9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FDB1E-29B5-4C34-8325-C0AAB6B908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C5351AB3-AA0D-4ED8-A9BA-BB679F5DDED4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D154DA-89CD-4620-9A9A-5A0FA6636556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1A79FCF-D9B3-4979-BAF8-3865FB8D5EFA}"/>
              </a:ext>
            </a:extLst>
          </p:cNvPr>
          <p:cNvSpPr txBox="1">
            <a:spLocks noGrp="1"/>
          </p:cNvSpPr>
          <p:nvPr/>
        </p:nvSpPr>
        <p:spPr>
          <a:xfrm>
            <a:off x="4231440" y="9833400"/>
            <a:ext cx="2968199" cy="498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4C974-59B6-4EA6-BC56-B67C979946D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Source Sans Pro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F8DFA6-FA89-4C03-9B56-198BC5E075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98488" y="812800"/>
            <a:ext cx="6362700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5A7CB-3C8F-4B56-B81C-CF2833569E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pPr marL="216000" indent="-216000"/>
            <a:endParaRPr lang="de-DE" sz="2810">
              <a:highlight>
                <a:scrgbClr r="0" g="0" b="0">
                  <a:alpha val="0"/>
                </a:scrgbClr>
              </a:highlight>
              <a:latin typeface="Liberation Sans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98CE-D2AF-4702-AA53-FCE6A8156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88" y="1236663"/>
            <a:ext cx="899795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9D93C-F338-4C33-B52A-4414A981C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88" y="3970338"/>
            <a:ext cx="8997950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D7E89-FB08-48F2-AFF0-25F3139D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3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45DCD-55D1-48FC-85B9-682E97D0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6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752EC-0488-44DB-911C-111D2548C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6200" y="6887160"/>
            <a:ext cx="2795400" cy="521639"/>
          </a:xfrm>
        </p:spPr>
        <p:txBody>
          <a:bodyPr/>
          <a:lstStyle/>
          <a:p>
            <a:pPr lvl="0"/>
            <a:fld id="{2D78ABA3-CE08-45EF-A77A-534642DA9AF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1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0AA6A-A890-4ED4-93A7-A4FBEF9AF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01320"/>
            <a:ext cx="10798560" cy="4453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FEE7A-D2F9-4CE9-9E5F-85690F752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2960" y="5216400"/>
            <a:ext cx="10789920" cy="15501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CD77D-5E2E-4A54-AD1D-DAD179503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3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09569-2D86-44B3-8A18-3C284F89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6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D0462-8949-45F9-BA9A-0C5FCFE5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6200" y="6887160"/>
            <a:ext cx="2795400" cy="521639"/>
          </a:xfrm>
        </p:spPr>
        <p:txBody>
          <a:bodyPr/>
          <a:lstStyle/>
          <a:p>
            <a:pPr lvl="0"/>
            <a:fld id="{2D35AEE9-F38B-48BF-BB52-847005D88BE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77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B73FD-B069-4976-AEEE-3F4DB3153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48700" y="301625"/>
            <a:ext cx="2698750" cy="6464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9C99A-F060-42D6-8DAA-7BC861B21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9275" y="301625"/>
            <a:ext cx="7947025" cy="6464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8F4CD-4C6C-432A-9457-D21DC79E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3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2F44F-796A-41BD-9871-119640C7F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6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A47A1-61B7-4D01-94DE-F51507C4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6200" y="6887160"/>
            <a:ext cx="2795400" cy="521639"/>
          </a:xfrm>
        </p:spPr>
        <p:txBody>
          <a:bodyPr/>
          <a:lstStyle/>
          <a:p>
            <a:pPr lvl="0"/>
            <a:fld id="{DC95DB31-7B3B-4CB1-AC57-CE1B1423975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97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BDE23-E611-4275-B5BD-DABF8BDFB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88" y="1236663"/>
            <a:ext cx="899795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89962-8368-4363-B265-39AF9F0CA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88" y="3970338"/>
            <a:ext cx="8997950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3C103-29C8-4B02-9806-79A8217842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22EF-5282-44DF-B39A-01DE3217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E8CEB-3344-4207-91F2-9AA422B3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200" y="6887160"/>
            <a:ext cx="2795400" cy="521639"/>
          </a:xfrm>
        </p:spPr>
        <p:txBody>
          <a:bodyPr/>
          <a:lstStyle/>
          <a:p>
            <a:pPr lvl="0"/>
            <a:fld id="{696A1957-FC56-4B39-88B5-3A6C294151A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48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31FB-71B9-4C19-B30B-5B38B1D7D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21320"/>
            <a:ext cx="1079856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6E79D-6BFC-4D83-A449-5315447A6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40" y="1920239"/>
            <a:ext cx="1073952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9E30F-409F-4D1F-95ED-9009BA900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490F8-C1AD-40EE-A931-223A3FB9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5AF46-4484-48FA-9473-C4F18DB6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200" y="6887160"/>
            <a:ext cx="2795400" cy="521639"/>
          </a:xfrm>
        </p:spPr>
        <p:txBody>
          <a:bodyPr/>
          <a:lstStyle/>
          <a:p>
            <a:pPr lvl="0"/>
            <a:fld id="{FD90F616-F4A0-4AF0-8F28-FF86919B385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745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18BD-E103-49F5-9293-CAF487CA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1884363"/>
            <a:ext cx="10347325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2545E-FDD2-4DC5-A3BD-3610CB571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5059363"/>
            <a:ext cx="10347325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ECB3C-DF60-4316-A63C-460BE8FCB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73ED-41E4-4608-8DE9-146ED0E2E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A98F-7EE6-4513-8F5C-28056865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200" y="6887160"/>
            <a:ext cx="2795400" cy="521639"/>
          </a:xfrm>
        </p:spPr>
        <p:txBody>
          <a:bodyPr/>
          <a:lstStyle/>
          <a:p>
            <a:pPr lvl="0"/>
            <a:fld id="{03243FBE-162F-4228-9EAE-FB72683E531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91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50BE-8498-44AB-9B8B-E2CB474F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21320"/>
            <a:ext cx="1079856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2CDC9-CFE9-44CB-A21E-4D3DB5B30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488" y="1920875"/>
            <a:ext cx="5292725" cy="4662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C3238-9EF1-4CA1-86B3-786D2647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3613" y="1920875"/>
            <a:ext cx="5294312" cy="4662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91655-BAEC-4F65-A1D9-57FF099E2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467EC-57B3-4FE1-B88D-7F4B4277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76649-6256-4270-8E1C-053CD08B4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200" y="6887160"/>
            <a:ext cx="2795400" cy="521639"/>
          </a:xfrm>
        </p:spPr>
        <p:txBody>
          <a:bodyPr/>
          <a:lstStyle/>
          <a:p>
            <a:pPr lvl="0"/>
            <a:fld id="{F3E1754C-5E80-4B50-A62F-EF530199A3F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978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484A-E831-479D-BF30-730BDA10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3225"/>
            <a:ext cx="10347325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00037-A4E0-46E2-B170-D4D293A40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1852613"/>
            <a:ext cx="5075237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778C1-DF7E-47D7-B653-432DA6E0A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088" y="2760663"/>
            <a:ext cx="5075237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7E1D3-C584-4D5B-BF83-1E684301D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3775" y="1852613"/>
            <a:ext cx="510063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3FFCB-B7A0-4A0B-BCF6-06BE38A6F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3775" y="2760663"/>
            <a:ext cx="5100638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1DDBBA-214A-4E53-ADBB-B78DB1C1D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614AB7-23D6-41C2-B214-4A33D96F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FD50D0-451F-4EF4-92D8-D41E27F6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200" y="6887160"/>
            <a:ext cx="2795400" cy="521639"/>
          </a:xfrm>
        </p:spPr>
        <p:txBody>
          <a:bodyPr/>
          <a:lstStyle/>
          <a:p>
            <a:pPr lvl="0"/>
            <a:fld id="{3113C75F-CA5B-48C2-882A-096C34E2E9B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787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DA83B-C678-431E-B70D-463BA547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21320"/>
            <a:ext cx="1079856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62DFDB-342C-4DD9-8FF4-1D3E1039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0F2DE-95A6-4754-8412-48819098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96C90-A6C9-4101-8F76-FA0CAAA4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200" y="6887160"/>
            <a:ext cx="2795400" cy="521639"/>
          </a:xfrm>
        </p:spPr>
        <p:txBody>
          <a:bodyPr/>
          <a:lstStyle/>
          <a:p>
            <a:pPr lvl="0"/>
            <a:fld id="{B3921DA7-81A9-460E-A148-9218CE37999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080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2696CD-9435-4B0D-927A-E2CED6D2E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E2E1E-EBC2-4A2A-BFEC-CD28202F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0FFF4-5075-4AD3-BB52-1EAEB428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200" y="6887160"/>
            <a:ext cx="2795400" cy="521639"/>
          </a:xfrm>
        </p:spPr>
        <p:txBody>
          <a:bodyPr/>
          <a:lstStyle/>
          <a:p>
            <a:pPr lvl="0"/>
            <a:fld id="{4A4BCF5E-420D-48EB-BC56-D2C2A01985E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90835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B2D00-9AF1-49A6-AF7B-45062F536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503238"/>
            <a:ext cx="3868737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F11F8-3F14-457F-9F6D-B99C2221D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638" y="1089025"/>
            <a:ext cx="60737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D3C50-CB10-472A-A243-117D9748F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088" y="2268538"/>
            <a:ext cx="3868737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CA3AC-D90E-4475-9BEA-85BCE9011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8560F-EE1B-4A68-BFF7-77F1F290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846DC-9A7F-4836-BACF-E7169E6B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200" y="6887160"/>
            <a:ext cx="2795400" cy="521639"/>
          </a:xfrm>
        </p:spPr>
        <p:txBody>
          <a:bodyPr/>
          <a:lstStyle/>
          <a:p>
            <a:pPr lvl="0"/>
            <a:fld id="{ECB69041-C2C9-4F85-9E59-41F9F270791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0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6E8E-CEB8-4E13-B601-23430B59E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01320"/>
            <a:ext cx="10798560" cy="4453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90BC2-69A2-4D15-9996-AC1D29E76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60" y="5216400"/>
            <a:ext cx="10789920" cy="155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8CF17-B352-4362-B077-1F7A08F8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3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A7A06-AADB-4D9F-899A-1C02CA69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6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CA097-B683-4940-B90C-9AB9D6AA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6200" y="6887160"/>
            <a:ext cx="2795400" cy="521639"/>
          </a:xfrm>
        </p:spPr>
        <p:txBody>
          <a:bodyPr/>
          <a:lstStyle/>
          <a:p>
            <a:pPr lvl="0"/>
            <a:fld id="{1BD60980-BB4D-46CD-AF85-48177C73619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862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B721-47FD-43D0-8EB6-5B77E477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503238"/>
            <a:ext cx="3868737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F3D63-4B22-470D-B3E0-990B81BCB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00638" y="1089025"/>
            <a:ext cx="60737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DF485-E828-43B3-AB2C-153BEDFBA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088" y="2268538"/>
            <a:ext cx="3868737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40E59-8E82-4BF2-8205-4C0EBBD5B3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7EB8C-2B78-48A5-8B62-48343767F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78FEA-110D-4492-9A44-FC072FFD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200" y="6887160"/>
            <a:ext cx="2795400" cy="521639"/>
          </a:xfrm>
        </p:spPr>
        <p:txBody>
          <a:bodyPr/>
          <a:lstStyle/>
          <a:p>
            <a:pPr lvl="0"/>
            <a:fld id="{3B5A923F-FFC7-4E86-B8B5-B98F7D9047F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641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DCBB2-36B5-40BF-BA39-FD9F6E1C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21320"/>
            <a:ext cx="1079856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6D6C2-5FF8-45F5-9BF9-AAE0114CA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99040" y="1920239"/>
            <a:ext cx="10739520" cy="46634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5A49C-8FBD-42B2-B55D-53ADA486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AE215-074E-421C-A704-F402A2FA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E0500-4751-44BB-AB26-A01EF5EE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200" y="6887160"/>
            <a:ext cx="2795400" cy="521639"/>
          </a:xfrm>
        </p:spPr>
        <p:txBody>
          <a:bodyPr/>
          <a:lstStyle/>
          <a:p>
            <a:pPr lvl="0"/>
            <a:fld id="{4F02625E-88D0-4C6B-B570-102A9E4CCF9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188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8884B-04E9-4213-8481-165459074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99500" y="120650"/>
            <a:ext cx="2698750" cy="64627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64A1D-FCD0-461D-866C-D5D43249E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98488" y="120650"/>
            <a:ext cx="7948612" cy="64627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042DF-9119-4A5B-87E4-8A046F5AFC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7EEC7-AD8C-4716-A011-978792FF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89195-F10C-4A7B-BD4B-563936CD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200" y="6887160"/>
            <a:ext cx="2795400" cy="521639"/>
          </a:xfrm>
        </p:spPr>
        <p:txBody>
          <a:bodyPr/>
          <a:lstStyle/>
          <a:p>
            <a:pPr lvl="0"/>
            <a:fld id="{FDE5822E-FDB0-4396-965B-A8224B447F4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252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25093-3D15-4DF3-80F8-48B2DFF18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88" y="1236663"/>
            <a:ext cx="899795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15F86-A919-4633-925E-C8777D046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88" y="3970338"/>
            <a:ext cx="8997950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AF587-415A-47B5-8800-2F759EF9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27759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74E46-4B40-41D3-B89E-DB8B0551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27759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4ED7A-D4FF-4691-9935-E83B59C8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640" y="6827759"/>
            <a:ext cx="2253600" cy="521639"/>
          </a:xfrm>
        </p:spPr>
        <p:txBody>
          <a:bodyPr/>
          <a:lstStyle/>
          <a:p>
            <a:pPr lvl="0"/>
            <a:fld id="{3F517AC9-C6CD-475C-8A00-9305CA310BA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078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F567-47D2-477D-B2D2-60A7C160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F7CDC-6722-42F8-82C9-1C3949A13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40" y="1828800"/>
            <a:ext cx="10830960" cy="5394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01FEB-2292-42F2-A6A3-63EABE55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27759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43B91-09BC-4E31-A121-87ABFB2B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27759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A540D-0120-457B-A0CA-2BEA0F05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640" y="6827759"/>
            <a:ext cx="2253600" cy="521639"/>
          </a:xfrm>
        </p:spPr>
        <p:txBody>
          <a:bodyPr/>
          <a:lstStyle/>
          <a:p>
            <a:pPr lvl="0"/>
            <a:fld id="{9B26AE52-6DC9-4AA6-A9A2-F30D05B8641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304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2A13-1DB2-4763-B886-C1FA2BC3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1884363"/>
            <a:ext cx="10347325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EE343-F89E-42A0-93F0-42270AACB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5059363"/>
            <a:ext cx="10347325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C1AA4-55D2-4411-8CEA-E4729EED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27759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B1376-8A6F-445E-8E19-A4094FC70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27759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DCD1C-41CE-4158-9016-3EF7A690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640" y="6827759"/>
            <a:ext cx="2253600" cy="521639"/>
          </a:xfrm>
        </p:spPr>
        <p:txBody>
          <a:bodyPr/>
          <a:lstStyle/>
          <a:p>
            <a:pPr lvl="0"/>
            <a:fld id="{9AA6A847-7D39-47CA-8982-EE9B8AA839E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363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6AD4-1DD9-4F5B-9AAB-DD187AD9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1D256-FA18-4A1A-94C0-0AC765ACB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488" y="1828800"/>
            <a:ext cx="5338762" cy="5394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05167-2FA5-4DF5-80AE-4206BB8E8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9650" y="1828800"/>
            <a:ext cx="5340350" cy="5394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6EB54-EE2C-4F57-8203-D9DE9DB1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27759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97285-1D27-4D91-8B9D-F94BF5FE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27759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B557F-CB83-439E-AE29-F6D56562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640" y="6827759"/>
            <a:ext cx="2253600" cy="521639"/>
          </a:xfrm>
        </p:spPr>
        <p:txBody>
          <a:bodyPr/>
          <a:lstStyle/>
          <a:p>
            <a:pPr lvl="0"/>
            <a:fld id="{C109B9B6-E2FE-4D89-82B7-DFDB679D547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825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50A1-B5EB-4FE3-A6D0-51EBF86C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3225"/>
            <a:ext cx="10347325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B87F7-3439-4EE6-87A8-6FE99F6E8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1852613"/>
            <a:ext cx="5075237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59D1B-E9AD-45AC-BBA1-5680B3567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088" y="2760663"/>
            <a:ext cx="5075237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AEEB0B-6394-4DB6-B9B3-499715B98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3775" y="1852613"/>
            <a:ext cx="510063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AE223E-1684-42DB-A5C1-5AEC7DDB6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3775" y="2760663"/>
            <a:ext cx="5100638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7D6CDC-7C23-4B56-8C39-99426E73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27759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33BCF0-F418-4806-86F7-2713A29B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27759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F8F4A7-AFC0-44CF-8202-F0563EA8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640" y="6827759"/>
            <a:ext cx="2253600" cy="521639"/>
          </a:xfrm>
        </p:spPr>
        <p:txBody>
          <a:bodyPr/>
          <a:lstStyle/>
          <a:p>
            <a:pPr lvl="0"/>
            <a:fld id="{C0C20547-9572-4AA5-92BC-D2F0B714C44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873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2488-ED57-4B50-B737-C2234657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797E04-AF1D-4379-B081-5153A114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27759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DDD79-0629-4D63-A1A1-A7BE5B84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27759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31C5F-C020-4D9B-A344-4EBA56B1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640" y="6827759"/>
            <a:ext cx="2253600" cy="521639"/>
          </a:xfrm>
        </p:spPr>
        <p:txBody>
          <a:bodyPr/>
          <a:lstStyle/>
          <a:p>
            <a:pPr lvl="0"/>
            <a:fld id="{9B7AA1F8-5331-409A-9D87-57CA1D9E255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680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A9A75-7450-4BA5-AD3F-B4BF993D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27759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0C0D79-501E-4280-AB11-6C654F91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27759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F923A-1A1D-480C-B4AF-EF8F53F1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640" y="6827759"/>
            <a:ext cx="2253600" cy="521639"/>
          </a:xfrm>
        </p:spPr>
        <p:txBody>
          <a:bodyPr/>
          <a:lstStyle/>
          <a:p>
            <a:pPr lvl="0"/>
            <a:fld id="{57361C5F-4D6B-4CF8-BDA4-358B25C1AE0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212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E3A6-07A5-4893-92FF-D3EBDECE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1884363"/>
            <a:ext cx="10347325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340C5-CF30-4535-BED8-57D663D5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5059363"/>
            <a:ext cx="10347325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5FD40-E91B-438A-BFA0-B71D6CAF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3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D6636-FBDD-4F59-AF8F-BF30F95C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6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62637-3AD8-4CA2-AB74-A8ECFA8B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6200" y="6887160"/>
            <a:ext cx="2795400" cy="521639"/>
          </a:xfrm>
        </p:spPr>
        <p:txBody>
          <a:bodyPr/>
          <a:lstStyle/>
          <a:p>
            <a:pPr lvl="0"/>
            <a:fld id="{9BEEEB2C-6F7F-4F43-ADEE-26FFEA77604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326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A3DC-FF02-4F37-A609-59A9A5F14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503238"/>
            <a:ext cx="3868737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FDB63-E60A-42CD-83C6-15F91F93E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638" y="1089025"/>
            <a:ext cx="60737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0A345-9983-4C73-8F81-E875BA90E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088" y="2268538"/>
            <a:ext cx="3868737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3AD87-70E2-4095-8EC8-6DF6B637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27759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1A566-6EAE-4F81-B6C0-F010E8A3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27759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5C821-64F3-4DB7-8662-EFE65804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640" y="6827759"/>
            <a:ext cx="2253600" cy="521639"/>
          </a:xfrm>
        </p:spPr>
        <p:txBody>
          <a:bodyPr/>
          <a:lstStyle/>
          <a:p>
            <a:pPr lvl="0"/>
            <a:fld id="{CABBFBC9-4D77-48E0-AC93-03DB3524506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681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FAAC-DF5A-4BA6-9A02-E4E98195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503238"/>
            <a:ext cx="3868737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338A7B-BAB8-48E9-83BA-67187402F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00638" y="1089025"/>
            <a:ext cx="60737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804AA-AD3D-4A41-BC12-BBA1A841D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088" y="2268538"/>
            <a:ext cx="3868737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8CC61-35DD-486F-B733-3584DFCB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27759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71488-02A2-4100-A716-6C3DF09D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27759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BF9FB-CA03-4CE0-A227-ACC1010B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640" y="6827759"/>
            <a:ext cx="2253600" cy="521639"/>
          </a:xfrm>
        </p:spPr>
        <p:txBody>
          <a:bodyPr/>
          <a:lstStyle/>
          <a:p>
            <a:pPr lvl="0"/>
            <a:fld id="{B84EBE2A-8390-4D5C-86E8-3F2BD22D992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784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E4F2-F355-4B4A-B7E0-CF961A1F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D9AB3-D09E-4678-AC14-361BC9B8F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99040" y="1828800"/>
            <a:ext cx="10830960" cy="53949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8C551-7C85-4472-BF48-AA3DF02F69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27759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FF123-B1E5-4A21-9283-F19B017AF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27759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3611A-F5F0-4DD5-BC9C-5F5B0B7F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640" y="6827759"/>
            <a:ext cx="2253600" cy="521639"/>
          </a:xfrm>
        </p:spPr>
        <p:txBody>
          <a:bodyPr/>
          <a:lstStyle/>
          <a:p>
            <a:pPr lvl="0"/>
            <a:fld id="{E96237F5-0DB0-43D9-A0C9-E39782CBC12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121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9337B3-D413-438B-A597-28AACDEDF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01625"/>
            <a:ext cx="2706687" cy="6921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F08B1-0A32-46CB-8F62-9F75B19B0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98488" y="301625"/>
            <a:ext cx="7972425" cy="6921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AAC17-7CFD-4691-A9D9-3D89423F92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040" y="6827759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415E8-A279-4409-8277-67952B6B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2560" y="6827759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8D9FA-CBB4-4CD5-B7DD-38F3CBEB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640" y="6827759"/>
            <a:ext cx="2253600" cy="521639"/>
          </a:xfrm>
        </p:spPr>
        <p:txBody>
          <a:bodyPr/>
          <a:lstStyle/>
          <a:p>
            <a:pPr lvl="0"/>
            <a:fld id="{BCC24F61-BF8E-48F9-BB21-239F6C38CE6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351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8F6A7D-FF30-4D0A-A4E8-5C36F5E83DDB}"/>
              </a:ext>
            </a:extLst>
          </p:cNvPr>
          <p:cNvSpPr txBox="1"/>
          <p:nvPr/>
        </p:nvSpPr>
        <p:spPr>
          <a:xfrm>
            <a:off x="599760" y="3168000"/>
            <a:ext cx="10798560" cy="5342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58CCA-BDFA-48C9-AB02-8E5379A81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88" y="1236663"/>
            <a:ext cx="899795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9681C-E6F3-4715-B1CC-0EAD93D94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88" y="3970338"/>
            <a:ext cx="8997950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AFD86-2F3E-49A8-BF7C-F4FC8A6C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6800"/>
            <a:ext cx="279540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307B8-037D-417B-B859-AD394393B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47B5E-2742-4948-A192-C04526C4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6800"/>
            <a:ext cx="2795400" cy="520919"/>
          </a:xfrm>
        </p:spPr>
        <p:txBody>
          <a:bodyPr/>
          <a:lstStyle/>
          <a:p>
            <a:pPr lvl="0"/>
            <a:fld id="{C1F07E79-FC13-4FCF-8E8D-F6181326E2E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47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2ABBEB-E265-475F-9B7F-4DB5C9B7FAB4}"/>
              </a:ext>
            </a:extLst>
          </p:cNvPr>
          <p:cNvSpPr txBox="1"/>
          <p:nvPr/>
        </p:nvSpPr>
        <p:spPr>
          <a:xfrm>
            <a:off x="599760" y="3168000"/>
            <a:ext cx="10798560" cy="5342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976A1-8ECF-49F5-B904-007A92FA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0" y="1080000"/>
            <a:ext cx="10798560" cy="172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4A2C1-07BB-4C27-8EDC-21D95844D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0" y="1769040"/>
            <a:ext cx="10798560" cy="4384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D6290-2C74-4921-829A-ACF72993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6800"/>
            <a:ext cx="279540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A1219-07DC-4A1D-9F0C-2B1E83886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F1BBA-3F1E-487C-9FF4-4947F81E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6800"/>
            <a:ext cx="2795400" cy="520919"/>
          </a:xfrm>
        </p:spPr>
        <p:txBody>
          <a:bodyPr/>
          <a:lstStyle/>
          <a:p>
            <a:pPr lvl="0"/>
            <a:fld id="{6BA5C2C9-65F7-4DC3-87B0-E23EC8F7DB2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534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A7FBBF-3FB7-42F2-82C6-64E0A5F7866D}"/>
              </a:ext>
            </a:extLst>
          </p:cNvPr>
          <p:cNvSpPr txBox="1"/>
          <p:nvPr/>
        </p:nvSpPr>
        <p:spPr>
          <a:xfrm>
            <a:off x="599760" y="3168000"/>
            <a:ext cx="10798560" cy="5342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36C28-F1EF-4178-B95A-726ADA28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1884363"/>
            <a:ext cx="10347325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9EFC9-8588-4B84-85E3-6A81E3E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5059363"/>
            <a:ext cx="10347325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E1040-4D13-4EF7-B320-F5E5325E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6800"/>
            <a:ext cx="279540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2C5AF-78D9-439D-914E-54CACB80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CB163-991A-4061-9BDC-032024F8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6800"/>
            <a:ext cx="2795400" cy="520919"/>
          </a:xfrm>
        </p:spPr>
        <p:txBody>
          <a:bodyPr/>
          <a:lstStyle/>
          <a:p>
            <a:pPr lvl="0"/>
            <a:fld id="{C6D9E244-8D2D-495A-AE08-A1CF5D1DDA9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191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BED595-048B-411A-8B29-A52E5C908499}"/>
              </a:ext>
            </a:extLst>
          </p:cNvPr>
          <p:cNvSpPr txBox="1"/>
          <p:nvPr/>
        </p:nvSpPr>
        <p:spPr>
          <a:xfrm>
            <a:off x="599760" y="3168000"/>
            <a:ext cx="10798560" cy="5342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67A51-C6E9-406D-B056-CD685BAD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0" y="1080000"/>
            <a:ext cx="10798560" cy="172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91EA5-1D1A-4E33-B4C8-14A1CDD12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075" y="1768475"/>
            <a:ext cx="5322888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53A92-56D9-4EB7-9672-C2391E292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5363" y="1768475"/>
            <a:ext cx="5322887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535A0-1271-4068-9168-FB2E87D4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6800"/>
            <a:ext cx="279540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FFDD7-3F35-4879-B151-AAE9E8948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13782-A806-40FE-9A76-33330ACD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6800"/>
            <a:ext cx="2795400" cy="520919"/>
          </a:xfrm>
        </p:spPr>
        <p:txBody>
          <a:bodyPr/>
          <a:lstStyle/>
          <a:p>
            <a:pPr lvl="0"/>
            <a:fld id="{8145EF59-8D6C-4D65-B797-E8FF7D47E34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468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E4EA626-2999-41D2-91DD-019448AA3E85}"/>
              </a:ext>
            </a:extLst>
          </p:cNvPr>
          <p:cNvSpPr txBox="1"/>
          <p:nvPr/>
        </p:nvSpPr>
        <p:spPr>
          <a:xfrm>
            <a:off x="599760" y="3168000"/>
            <a:ext cx="10798560" cy="5342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56AEC-2759-4C21-BA99-AEF2335A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3225"/>
            <a:ext cx="10347325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C66E0-9F51-4A7F-A692-19EF371F9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1852613"/>
            <a:ext cx="5075237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4120F-22EE-43E3-9547-F689BB24B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088" y="2760663"/>
            <a:ext cx="5075237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8CD77-1D21-40B6-ABB9-537D0E9B1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3775" y="1852613"/>
            <a:ext cx="510063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7D3133-3970-4C78-BE6B-B56CA3294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3775" y="2760663"/>
            <a:ext cx="5100638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B1DDCD-B39F-4B8D-B952-6E9DA558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6800"/>
            <a:ext cx="279540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DC1B33-2170-403B-B94D-DFAB743A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DE8A5F-1B5F-4531-919D-176DF027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6800"/>
            <a:ext cx="2795400" cy="520919"/>
          </a:xfrm>
        </p:spPr>
        <p:txBody>
          <a:bodyPr/>
          <a:lstStyle/>
          <a:p>
            <a:pPr lvl="0"/>
            <a:fld id="{090F4CB6-D78B-4902-8EF2-0BD5F17555C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793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2F0FE3-2B2C-4957-BC34-CF9F0909087B}"/>
              </a:ext>
            </a:extLst>
          </p:cNvPr>
          <p:cNvSpPr txBox="1"/>
          <p:nvPr/>
        </p:nvSpPr>
        <p:spPr>
          <a:xfrm>
            <a:off x="599760" y="3168000"/>
            <a:ext cx="10798560" cy="5342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79020-32BC-4F87-96F9-BB7D1491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0" y="1080000"/>
            <a:ext cx="10798560" cy="172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B666B-F8F8-4CC4-97F0-806281C9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6800"/>
            <a:ext cx="279540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D3828-69C5-4793-9F16-2D7ED1D2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0D41A-744F-4B77-B275-8DFDBE86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6800"/>
            <a:ext cx="2795400" cy="520919"/>
          </a:xfrm>
        </p:spPr>
        <p:txBody>
          <a:bodyPr/>
          <a:lstStyle/>
          <a:p>
            <a:pPr lvl="0"/>
            <a:fld id="{3F753220-DF4B-4DDE-B8CD-C3D1A22EA9F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86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001C-38FA-4F52-A539-655ABF8D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01320"/>
            <a:ext cx="10798560" cy="4453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62C1E-7DCE-4C60-B404-9954C49CD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450" y="5216525"/>
            <a:ext cx="5318125" cy="154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6A400-A637-4B9D-84FE-B8CB1DF06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2975" y="5216525"/>
            <a:ext cx="5319713" cy="154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1A4DB-A842-4488-B059-25874E254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3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59C06-9A4A-4C6B-AE14-49B2B08BD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6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62A38-661F-447F-B430-E3679673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6200" y="6887160"/>
            <a:ext cx="2795400" cy="521639"/>
          </a:xfrm>
        </p:spPr>
        <p:txBody>
          <a:bodyPr/>
          <a:lstStyle/>
          <a:p>
            <a:pPr lvl="0"/>
            <a:fld id="{8B7E34FF-6450-46B8-9DB2-C58CC517C8D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599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11BEAB-06CE-482C-B345-F0D20018539F}"/>
              </a:ext>
            </a:extLst>
          </p:cNvPr>
          <p:cNvSpPr txBox="1"/>
          <p:nvPr/>
        </p:nvSpPr>
        <p:spPr>
          <a:xfrm>
            <a:off x="599760" y="3168000"/>
            <a:ext cx="10798560" cy="5342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25D178-A6FF-4BC1-8969-7933DADA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6800"/>
            <a:ext cx="279540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8A84E-ACB6-4025-8563-FD482F51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C70DA-1D40-40FF-8253-1AA26911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6800"/>
            <a:ext cx="2795400" cy="520919"/>
          </a:xfrm>
        </p:spPr>
        <p:txBody>
          <a:bodyPr/>
          <a:lstStyle/>
          <a:p>
            <a:pPr lvl="0"/>
            <a:fld id="{19F982E2-9FE7-44C3-A2D7-33A05516F37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286532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EF5633D-4FAF-4644-9E3A-0E2BF6B4E490}"/>
              </a:ext>
            </a:extLst>
          </p:cNvPr>
          <p:cNvSpPr txBox="1"/>
          <p:nvPr/>
        </p:nvSpPr>
        <p:spPr>
          <a:xfrm>
            <a:off x="599760" y="3168000"/>
            <a:ext cx="10798560" cy="5342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FCD14-0700-4595-86EB-3286C3B2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503238"/>
            <a:ext cx="3868737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1BE20-8A9A-4F01-B73A-39F758AF1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638" y="1089025"/>
            <a:ext cx="60737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6DC2C-E6D7-4BA4-89FC-9E2484A94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088" y="2268538"/>
            <a:ext cx="3868737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3E2BE-763A-41CD-A73E-7FA56248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6800"/>
            <a:ext cx="279540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EC196-3F75-42D8-B7C5-DFC7574A0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C22DA-D131-4F52-9EF4-DC87CFFC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6800"/>
            <a:ext cx="2795400" cy="520919"/>
          </a:xfrm>
        </p:spPr>
        <p:txBody>
          <a:bodyPr/>
          <a:lstStyle/>
          <a:p>
            <a:pPr lvl="0"/>
            <a:fld id="{736EEF79-1F72-43EC-AB1B-BCCB806F793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3081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1C0E86C-B4D4-42DE-A3D0-992E5EB7B316}"/>
              </a:ext>
            </a:extLst>
          </p:cNvPr>
          <p:cNvSpPr txBox="1"/>
          <p:nvPr/>
        </p:nvSpPr>
        <p:spPr>
          <a:xfrm>
            <a:off x="599760" y="3168000"/>
            <a:ext cx="10798560" cy="5342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01E80-C5E9-4D7C-A2A2-317A6290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503238"/>
            <a:ext cx="3868737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A9F644-55E9-4085-BAF4-979E78BB3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00638" y="1089025"/>
            <a:ext cx="60737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F527E-738B-43F2-8D0C-07CB6E8A8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088" y="2268538"/>
            <a:ext cx="3868737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0703-8544-4575-AD50-54C4129E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6800"/>
            <a:ext cx="279540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3A715-24E6-4DAC-99BF-0F685629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01927-5DBD-4D22-AF53-7A625D1B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6800"/>
            <a:ext cx="2795400" cy="520919"/>
          </a:xfrm>
        </p:spPr>
        <p:txBody>
          <a:bodyPr/>
          <a:lstStyle/>
          <a:p>
            <a:pPr lvl="0"/>
            <a:fld id="{3D9647E6-4189-49E6-BCFB-687A721AF8C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3444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1B99859-E7C6-47C9-A315-AE7C2EBEB9B3}"/>
              </a:ext>
            </a:extLst>
          </p:cNvPr>
          <p:cNvSpPr txBox="1"/>
          <p:nvPr/>
        </p:nvSpPr>
        <p:spPr>
          <a:xfrm>
            <a:off x="599760" y="3168000"/>
            <a:ext cx="10798560" cy="5342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53E39-5F57-45C2-95F5-BEC22FF2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0" y="1080000"/>
            <a:ext cx="10798560" cy="172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648DE-3576-404E-A33C-C7FBE7464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99760" y="1769040"/>
            <a:ext cx="10798560" cy="43844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634A3-91EA-4548-9F11-1811FC20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6800"/>
            <a:ext cx="279540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F1514-B47B-4252-A723-A030A4F4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044C1-E620-4896-9C9A-4D5DA65C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6800"/>
            <a:ext cx="2795400" cy="520919"/>
          </a:xfrm>
        </p:spPr>
        <p:txBody>
          <a:bodyPr/>
          <a:lstStyle/>
          <a:p>
            <a:pPr lvl="0"/>
            <a:fld id="{B3D65120-86FD-4B84-B803-D46C4A6963D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063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9582EDB-00CF-429A-9E35-02FDC298230F}"/>
              </a:ext>
            </a:extLst>
          </p:cNvPr>
          <p:cNvSpPr txBox="1"/>
          <p:nvPr/>
        </p:nvSpPr>
        <p:spPr>
          <a:xfrm>
            <a:off x="599760" y="3168000"/>
            <a:ext cx="10798560" cy="5342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70F6F-EE02-47AB-BB47-019B5F258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99500" y="1079500"/>
            <a:ext cx="2698750" cy="5073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F3857-CCD6-40C4-89EB-E8D883375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0075" y="1079500"/>
            <a:ext cx="7947025" cy="5073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8BC28-6EE1-4176-80C6-508B7FDC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6800"/>
            <a:ext cx="279540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08638-06BB-49D0-A27B-C066DE55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091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3882E-D72E-437F-86DB-C36A1C7E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6800"/>
            <a:ext cx="2795400" cy="520919"/>
          </a:xfrm>
        </p:spPr>
        <p:txBody>
          <a:bodyPr/>
          <a:lstStyle/>
          <a:p>
            <a:pPr lvl="0"/>
            <a:fld id="{14181AEC-54D9-414C-83DF-21CBDB66826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9441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5B5DD47-6C5E-4002-B7D1-A00532AD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9988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4CFEE5-A2C5-4E97-8841-2FC9EA729104}"/>
              </a:ext>
            </a:extLst>
          </p:cNvPr>
          <p:cNvSpPr txBox="1"/>
          <p:nvPr/>
        </p:nvSpPr>
        <p:spPr>
          <a:xfrm>
            <a:off x="599760" y="1823760"/>
            <a:ext cx="10798920" cy="5063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0AEC6-B6A1-4119-A72D-23823D124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88" y="1236663"/>
            <a:ext cx="899795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2A84F-E52C-458E-BE2F-4A117E7D4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88" y="3970338"/>
            <a:ext cx="8997950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54011-1BA9-4AAA-8C08-462AFF356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7103880"/>
            <a:ext cx="279540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629C2-13F0-4CE8-83BE-7578AE39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7103880"/>
            <a:ext cx="380304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841DA-7B23-4FDC-A6A7-1CB7A2D7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7103880"/>
            <a:ext cx="2795400" cy="304200"/>
          </a:xfrm>
        </p:spPr>
        <p:txBody>
          <a:bodyPr/>
          <a:lstStyle/>
          <a:p>
            <a:pPr lvl="0"/>
            <a:fld id="{284D333A-F83F-449A-8256-7ACC2B39C87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641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DEDB66A-C7D5-4CEB-ACC8-9234F0839DE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9988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797789-06E0-47E2-AAFF-6CDCF4290410}"/>
              </a:ext>
            </a:extLst>
          </p:cNvPr>
          <p:cNvSpPr txBox="1"/>
          <p:nvPr/>
        </p:nvSpPr>
        <p:spPr>
          <a:xfrm>
            <a:off x="599760" y="1823760"/>
            <a:ext cx="10798920" cy="5063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A23C1-8D42-43A3-829F-AF23421E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160" y="287640"/>
            <a:ext cx="634212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FC8BC-DD3D-401C-B9FF-084877631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0" y="1769040"/>
            <a:ext cx="10798560" cy="4384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F5AAE-4B8B-486F-9AF5-FD8BE5C5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7103880"/>
            <a:ext cx="279540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12855-54E3-4A89-84FC-7DBF4350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7103880"/>
            <a:ext cx="380304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A8293-7BB7-4D10-AABA-954A24B7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7103880"/>
            <a:ext cx="2795400" cy="304200"/>
          </a:xfrm>
        </p:spPr>
        <p:txBody>
          <a:bodyPr/>
          <a:lstStyle/>
          <a:p>
            <a:pPr lvl="0"/>
            <a:fld id="{59EF62CA-C8BE-4DBF-AFD4-EB4F7FC4B06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0667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2990F2B-8700-4CA0-85EC-6BA3A74207F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9988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117F62-7E62-43BB-9BAD-9A6DECDC6259}"/>
              </a:ext>
            </a:extLst>
          </p:cNvPr>
          <p:cNvSpPr txBox="1"/>
          <p:nvPr/>
        </p:nvSpPr>
        <p:spPr>
          <a:xfrm>
            <a:off x="599760" y="1823760"/>
            <a:ext cx="10798920" cy="5063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E534F-628C-4BD7-BC6E-7DB498C5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1884363"/>
            <a:ext cx="10347325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4F057-0D9F-4FF4-B021-DF33DC9A7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5059363"/>
            <a:ext cx="10347325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2E263-0A21-449E-82C8-B2F7DBA4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7103880"/>
            <a:ext cx="279540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FCAFD-63E7-4B4D-8B82-6A6BB958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7103880"/>
            <a:ext cx="380304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4666E-C2FB-4D29-80FF-09224A91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7103880"/>
            <a:ext cx="2795400" cy="304200"/>
          </a:xfrm>
        </p:spPr>
        <p:txBody>
          <a:bodyPr/>
          <a:lstStyle/>
          <a:p>
            <a:pPr lvl="0"/>
            <a:fld id="{6F0991BF-1376-4161-A55A-25B2092503E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693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EE7F727-C33E-41D6-8530-17739C71D66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9988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051378-5B43-497E-A1F1-BC8E5AECEFBE}"/>
              </a:ext>
            </a:extLst>
          </p:cNvPr>
          <p:cNvSpPr txBox="1"/>
          <p:nvPr/>
        </p:nvSpPr>
        <p:spPr>
          <a:xfrm>
            <a:off x="599760" y="1823760"/>
            <a:ext cx="10798920" cy="5063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705E6-74E0-4081-975B-2B00CC04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160" y="287640"/>
            <a:ext cx="634212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6A24F-1D01-46CB-BE04-F19AB0C7C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075" y="1768475"/>
            <a:ext cx="5322888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F7953-2BEC-49DC-976B-22AB99EBF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5363" y="1768475"/>
            <a:ext cx="5322887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E316D-70D1-4AC9-9C4F-D8434635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7103880"/>
            <a:ext cx="279540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40D73-3559-4F40-B1E7-93171744C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7103880"/>
            <a:ext cx="380304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E97B5-1CE7-4AB9-842F-A43CE358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7103880"/>
            <a:ext cx="2795400" cy="304200"/>
          </a:xfrm>
        </p:spPr>
        <p:txBody>
          <a:bodyPr/>
          <a:lstStyle/>
          <a:p>
            <a:pPr lvl="0"/>
            <a:fld id="{3CEB9463-1578-42E9-AA54-AF7DC785AB3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991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ADD4E7CE-D94E-4446-9BCB-197E8F11ED2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9988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2C694A-C58C-4920-ACAD-D6790FFC1AAB}"/>
              </a:ext>
            </a:extLst>
          </p:cNvPr>
          <p:cNvSpPr txBox="1"/>
          <p:nvPr/>
        </p:nvSpPr>
        <p:spPr>
          <a:xfrm>
            <a:off x="599760" y="1823760"/>
            <a:ext cx="10798920" cy="5063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8248EC-A9EA-4EAE-8FEA-F1EEB6C5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3225"/>
            <a:ext cx="10347325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17E7E-06A8-45E7-9973-64D160FC5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1852613"/>
            <a:ext cx="5075237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0259B-3C4F-428F-B875-D26F773FF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088" y="2760663"/>
            <a:ext cx="5075237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BB77F-7A01-4079-BA17-093847170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3775" y="1852613"/>
            <a:ext cx="510063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65EBB-DB3F-45FE-A4D4-885AFBEEA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3775" y="2760663"/>
            <a:ext cx="5100638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AFF71E-3060-4D5F-8175-28BB7F1D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7103880"/>
            <a:ext cx="279540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53C4B-4AD9-472E-BD96-C1E389B9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7103880"/>
            <a:ext cx="380304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6C1062-7376-4931-82B8-49F33A1B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7103880"/>
            <a:ext cx="2795400" cy="304200"/>
          </a:xfrm>
        </p:spPr>
        <p:txBody>
          <a:bodyPr/>
          <a:lstStyle/>
          <a:p>
            <a:pPr lvl="0"/>
            <a:fld id="{843EBEC5-9776-43BB-92F6-E701EA42A5D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13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D0E28-35D6-48B7-8739-84BFEB66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3225"/>
            <a:ext cx="10347325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C1364-D5F5-4353-B96F-E98904DCC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1852613"/>
            <a:ext cx="5075237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E9E7E-DF67-485C-942F-8477F82FC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088" y="2760663"/>
            <a:ext cx="5075237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A1EA0B-5E54-4FBB-9890-F13320ED9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3775" y="1852613"/>
            <a:ext cx="510063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302A6-E727-4299-B34C-5ED3DD0F5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3775" y="2760663"/>
            <a:ext cx="5100638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EEBF20-B062-4189-AB32-1478361A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3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D69DBB-E59B-4F6D-AC0E-B25BC745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6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ED3B15-92B2-4738-AE49-1C2D41F6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6200" y="6887160"/>
            <a:ext cx="2795400" cy="521639"/>
          </a:xfrm>
        </p:spPr>
        <p:txBody>
          <a:bodyPr/>
          <a:lstStyle/>
          <a:p>
            <a:pPr lvl="0"/>
            <a:fld id="{F116E968-392A-4190-823D-BEA98289A1B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8814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EFD5A67-9E85-4E3C-92A5-A61A74293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9988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7A4CBE-7746-4483-B01C-C677544939B0}"/>
              </a:ext>
            </a:extLst>
          </p:cNvPr>
          <p:cNvSpPr txBox="1"/>
          <p:nvPr/>
        </p:nvSpPr>
        <p:spPr>
          <a:xfrm>
            <a:off x="599760" y="1823760"/>
            <a:ext cx="10798920" cy="5063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FE3CE-0AF9-4ECC-8897-A0BC5046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160" y="287640"/>
            <a:ext cx="634212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57220-EEAC-475B-B2DA-09D19AC8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7103880"/>
            <a:ext cx="279540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6B109-30CD-49B2-93AE-6BCC3C9F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7103880"/>
            <a:ext cx="380304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09F7A-118A-4D87-8AA4-8303A59C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7103880"/>
            <a:ext cx="2795400" cy="304200"/>
          </a:xfrm>
        </p:spPr>
        <p:txBody>
          <a:bodyPr/>
          <a:lstStyle/>
          <a:p>
            <a:pPr lvl="0"/>
            <a:fld id="{00EFF1D6-6897-4E0B-91B3-542E70A70E6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5370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7B5E4DD-A9CA-4D5A-9D75-FF2CD936B50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9988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E8813-A512-4BD8-BA7E-D1FC1F15E5CD}"/>
              </a:ext>
            </a:extLst>
          </p:cNvPr>
          <p:cNvSpPr txBox="1"/>
          <p:nvPr/>
        </p:nvSpPr>
        <p:spPr>
          <a:xfrm>
            <a:off x="599760" y="1823760"/>
            <a:ext cx="10798920" cy="5063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CD84F3-ADC6-401E-944D-C231AF47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7103880"/>
            <a:ext cx="279540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251CA-5A1D-4B15-8E2D-ACCE6620A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7103880"/>
            <a:ext cx="380304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C931F-59E9-49DC-8418-C7E1C23A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7103880"/>
            <a:ext cx="2795400" cy="304200"/>
          </a:xfrm>
        </p:spPr>
        <p:txBody>
          <a:bodyPr/>
          <a:lstStyle/>
          <a:p>
            <a:pPr lvl="0"/>
            <a:fld id="{4210671E-B526-4CEE-B0AF-D6896F555F2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877368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10796BD-6E98-4410-9081-8B299E8412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9988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F28E20-FED5-4AA0-B2F9-5944A3C174AE}"/>
              </a:ext>
            </a:extLst>
          </p:cNvPr>
          <p:cNvSpPr txBox="1"/>
          <p:nvPr/>
        </p:nvSpPr>
        <p:spPr>
          <a:xfrm>
            <a:off x="599760" y="1823760"/>
            <a:ext cx="10798920" cy="5063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C4E05-CCCC-4237-A98C-E2B3FF8C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503238"/>
            <a:ext cx="3868737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B3CC1-E711-4A74-A527-1A12540F9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638" y="1089025"/>
            <a:ext cx="60737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A0549-A643-4D03-8941-50270B455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088" y="2268538"/>
            <a:ext cx="3868737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833C8-95E4-4C94-A2E4-E25DDFC8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7103880"/>
            <a:ext cx="279540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DA812-A4C5-4442-AE6D-5D919422A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7103880"/>
            <a:ext cx="380304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CB61B-F71B-46E7-831C-1F957617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7103880"/>
            <a:ext cx="2795400" cy="304200"/>
          </a:xfrm>
        </p:spPr>
        <p:txBody>
          <a:bodyPr/>
          <a:lstStyle/>
          <a:p>
            <a:pPr lvl="0"/>
            <a:fld id="{E2AA3755-8D2D-431B-B66D-313510A83D3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769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B1298F3-9976-4654-90CE-E582665F99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9988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D249AF-09B9-4F3B-8766-4ADE3A6C1EA8}"/>
              </a:ext>
            </a:extLst>
          </p:cNvPr>
          <p:cNvSpPr txBox="1"/>
          <p:nvPr/>
        </p:nvSpPr>
        <p:spPr>
          <a:xfrm>
            <a:off x="599760" y="1823760"/>
            <a:ext cx="10798920" cy="5063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C90B9-3774-46A9-9A2F-1C0DC442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503238"/>
            <a:ext cx="3868737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99213A-E3D5-4FBD-81A2-29850A0C7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00638" y="1089025"/>
            <a:ext cx="60737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3D8C6-CD02-4E0F-8096-7C9E10EB2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088" y="2268538"/>
            <a:ext cx="3868737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36948-0F0B-437C-BF2D-51C51A561E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7103880"/>
            <a:ext cx="279540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65E89-C4A9-46C4-A14F-F08842CE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7103880"/>
            <a:ext cx="380304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76A56-23DA-441F-B72B-0F12846A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7103880"/>
            <a:ext cx="2795400" cy="304200"/>
          </a:xfrm>
        </p:spPr>
        <p:txBody>
          <a:bodyPr/>
          <a:lstStyle/>
          <a:p>
            <a:pPr lvl="0"/>
            <a:fld id="{A3F175C5-ACD9-43CB-AA92-8BE3F7E85D4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915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03D4E08-A906-41BE-B515-4A3BAA3B63F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9988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7C2FB5-C7D0-48A6-8728-50DA7AC157CA}"/>
              </a:ext>
            </a:extLst>
          </p:cNvPr>
          <p:cNvSpPr txBox="1"/>
          <p:nvPr/>
        </p:nvSpPr>
        <p:spPr>
          <a:xfrm>
            <a:off x="599760" y="1823760"/>
            <a:ext cx="10798920" cy="5063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5146E-BB04-4FCF-AF6F-5D945F06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160" y="287640"/>
            <a:ext cx="634212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5CCF9-54F3-41AC-B444-EC1D61169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99760" y="1769040"/>
            <a:ext cx="10798560" cy="43844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8EE5C-96D2-4D11-8880-50E65A0CD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7103880"/>
            <a:ext cx="279540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B4B18-BC25-462D-8B77-5B359A7C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7103880"/>
            <a:ext cx="380304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3629F-AB54-46AF-B4CC-72DB0B04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7103880"/>
            <a:ext cx="2795400" cy="304200"/>
          </a:xfrm>
        </p:spPr>
        <p:txBody>
          <a:bodyPr/>
          <a:lstStyle/>
          <a:p>
            <a:pPr lvl="0"/>
            <a:fld id="{4BF120C4-7E41-40E4-A47A-4CC1F7A28D3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620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2287FFF-3DCD-45AC-A120-BA05A4EF7D1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9988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4D9943-6C2B-4A48-AE34-31A1A51B777E}"/>
              </a:ext>
            </a:extLst>
          </p:cNvPr>
          <p:cNvSpPr txBox="1"/>
          <p:nvPr/>
        </p:nvSpPr>
        <p:spPr>
          <a:xfrm>
            <a:off x="599760" y="1823760"/>
            <a:ext cx="10798920" cy="5063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2B5D9C-EC65-46BD-A124-B0088E92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99500" y="287338"/>
            <a:ext cx="2698750" cy="5865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698B2-6CF2-48EB-9106-622556325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0075" y="287338"/>
            <a:ext cx="7947025" cy="58658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B1BDE-114C-433B-8DCC-FAE1A916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7103880"/>
            <a:ext cx="279540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6F035-A919-4F27-A72E-FCBD6372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7103880"/>
            <a:ext cx="3803040" cy="304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7AE4F-900B-4072-9288-9713B27B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7103880"/>
            <a:ext cx="2795400" cy="304200"/>
          </a:xfrm>
        </p:spPr>
        <p:txBody>
          <a:bodyPr/>
          <a:lstStyle/>
          <a:p>
            <a:pPr lvl="0"/>
            <a:fld id="{174732A9-D51F-49F0-A6EE-539F7CDD8AC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9421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179A7B-33FB-4388-9BC0-8F00940894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5806440"/>
            <a:ext cx="11998440" cy="17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6EF129-EFA8-4FC6-B6BF-178D94FD1C57}"/>
              </a:ext>
            </a:extLst>
          </p:cNvPr>
          <p:cNvSpPr txBox="1"/>
          <p:nvPr/>
        </p:nvSpPr>
        <p:spPr>
          <a:xfrm>
            <a:off x="599760" y="4056120"/>
            <a:ext cx="10798560" cy="2757599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9E440-2374-4925-A7F0-DCFDF40FE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88" y="1236663"/>
            <a:ext cx="899795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3290B-71FD-4B1E-B3F8-2F7D59968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88" y="3970338"/>
            <a:ext cx="8997950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8BCEE-7AA0-48C3-B349-F259885B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716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54218-8B21-447D-A876-10EAC149A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716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51984-636E-4236-A70A-D1A85A64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7160"/>
            <a:ext cx="2795400" cy="521280"/>
          </a:xfrm>
        </p:spPr>
        <p:txBody>
          <a:bodyPr/>
          <a:lstStyle/>
          <a:p>
            <a:pPr lvl="0"/>
            <a:fld id="{9BACE810-E6CA-4E1C-B542-63A7E5320E2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6844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9D78EE-7C82-42DC-9C79-80297C4204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5806440"/>
            <a:ext cx="11998440" cy="17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892DB1-EE49-4652-A96B-1D9D40E164AD}"/>
              </a:ext>
            </a:extLst>
          </p:cNvPr>
          <p:cNvSpPr txBox="1"/>
          <p:nvPr/>
        </p:nvSpPr>
        <p:spPr>
          <a:xfrm>
            <a:off x="599760" y="4056120"/>
            <a:ext cx="10798560" cy="2757599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2A67-605F-43AC-8CE0-03BEB6D67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1080"/>
            <a:ext cx="1079856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1156-2379-4434-8C8C-08951A689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0" y="1769040"/>
            <a:ext cx="10798560" cy="4384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F2725-6BFA-4801-B127-3F1F462F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716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D7F01-0A14-4B40-9648-8B47F87F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716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16554-8E9C-4D36-8561-9C120C67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7160"/>
            <a:ext cx="2795400" cy="521280"/>
          </a:xfrm>
        </p:spPr>
        <p:txBody>
          <a:bodyPr/>
          <a:lstStyle/>
          <a:p>
            <a:pPr lvl="0"/>
            <a:fld id="{60943E69-B7F9-41FD-919B-8B5D6B384B8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1826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E7E659-24B1-4330-A890-8D92CA9508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5806440"/>
            <a:ext cx="11998440" cy="17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26584C-C135-44F7-99B8-8FCEB5E97449}"/>
              </a:ext>
            </a:extLst>
          </p:cNvPr>
          <p:cNvSpPr txBox="1"/>
          <p:nvPr/>
        </p:nvSpPr>
        <p:spPr>
          <a:xfrm>
            <a:off x="599760" y="4056120"/>
            <a:ext cx="10798560" cy="2757599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04F48-E0A2-4B13-BFB2-907405FB3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1884363"/>
            <a:ext cx="10347325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E488F-FC0B-4598-AB3A-38F32F3E4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5059363"/>
            <a:ext cx="10347325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4FA61-1947-4876-93A2-582B9FBF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716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64EC3-9C62-4A34-8A17-FF97A123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716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17DD3-66C6-4442-94CA-F941C748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7160"/>
            <a:ext cx="2795400" cy="521280"/>
          </a:xfrm>
        </p:spPr>
        <p:txBody>
          <a:bodyPr/>
          <a:lstStyle/>
          <a:p>
            <a:pPr lvl="0"/>
            <a:fld id="{DBCD1B0A-7BCA-463B-97DB-03814421741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2757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719964-D5F6-4C01-8402-BFFC0FD6386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5806440"/>
            <a:ext cx="11998440" cy="17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FCC40A-71E6-42D2-A726-FB220660861B}"/>
              </a:ext>
            </a:extLst>
          </p:cNvPr>
          <p:cNvSpPr txBox="1"/>
          <p:nvPr/>
        </p:nvSpPr>
        <p:spPr>
          <a:xfrm>
            <a:off x="599760" y="4056120"/>
            <a:ext cx="10798560" cy="2757599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BAE4B-C122-4359-88FF-10738BF7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1080"/>
            <a:ext cx="1079856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48F92-FD72-4247-89E7-AAB84B599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075" y="1768475"/>
            <a:ext cx="5322888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56573-A860-411D-9CB6-097232EA3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5363" y="1768475"/>
            <a:ext cx="5322887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5D13E-4C7E-4E94-AE4F-B6D0B69C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716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43C3C-0264-4840-83CA-3EB58B29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716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AC00A-FCF9-4A2A-95E5-84C6DCFE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7160"/>
            <a:ext cx="2795400" cy="521280"/>
          </a:xfrm>
        </p:spPr>
        <p:txBody>
          <a:bodyPr/>
          <a:lstStyle/>
          <a:p>
            <a:pPr lvl="0"/>
            <a:fld id="{5384D295-0AC8-4A88-94CA-4FD3E30DF93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95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A791-3215-4BD5-9B74-3A43FF67F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01320"/>
            <a:ext cx="10798560" cy="4453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4AC837-395F-4796-B19A-23203CF1F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3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7E94E-8E91-48D6-A14D-335D51564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6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56E00-00FB-4990-8789-71A0CBC1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6200" y="6887160"/>
            <a:ext cx="2795400" cy="521639"/>
          </a:xfrm>
        </p:spPr>
        <p:txBody>
          <a:bodyPr/>
          <a:lstStyle/>
          <a:p>
            <a:pPr lvl="0"/>
            <a:fld id="{AD3E5AEF-A3AC-4C96-B273-0DF36E544E6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1B50B0-04F2-4AE1-89DF-23B57C6D8B2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5806440"/>
            <a:ext cx="11998440" cy="17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339E21-6BF5-4167-AA4E-99CB0A5F2E6B}"/>
              </a:ext>
            </a:extLst>
          </p:cNvPr>
          <p:cNvSpPr txBox="1"/>
          <p:nvPr/>
        </p:nvSpPr>
        <p:spPr>
          <a:xfrm>
            <a:off x="599760" y="4056120"/>
            <a:ext cx="10798560" cy="2757599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AEF79-BDBF-4D56-A733-0DD6D561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3225"/>
            <a:ext cx="10347325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C2217-43E0-416F-BF1D-A26D78FFC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1852613"/>
            <a:ext cx="5075237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DCE43-EC17-4538-A964-26F084D76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088" y="2760663"/>
            <a:ext cx="5075237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EA1BFE-2389-4353-AB57-EC54D0584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3775" y="1852613"/>
            <a:ext cx="510063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3BC9F-3023-4BD3-8E68-2C3CC73A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3775" y="2760663"/>
            <a:ext cx="5100638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1469E1-4C22-4029-A20A-08F1FFED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716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9A072C-DC2C-4E5A-8D13-52FAD11F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716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639104-A35B-4D35-BCFB-A40BDEAF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7160"/>
            <a:ext cx="2795400" cy="521280"/>
          </a:xfrm>
        </p:spPr>
        <p:txBody>
          <a:bodyPr/>
          <a:lstStyle/>
          <a:p>
            <a:pPr lvl="0"/>
            <a:fld id="{FE244D52-B9F3-4EA5-A961-2CCD12E3CE5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4740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779EB1-EA3B-47EE-A44C-4882E6ABE02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5806440"/>
            <a:ext cx="11998440" cy="17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9AE7BB-73AD-4831-B411-FF5BE71F9CAF}"/>
              </a:ext>
            </a:extLst>
          </p:cNvPr>
          <p:cNvSpPr txBox="1"/>
          <p:nvPr/>
        </p:nvSpPr>
        <p:spPr>
          <a:xfrm>
            <a:off x="599760" y="4056120"/>
            <a:ext cx="10798560" cy="2757599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CFB09-50D0-4C70-ACCA-F4758915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1080"/>
            <a:ext cx="1079856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48D56-69F7-4DEC-B90A-9229B80C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716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04EEC-2E37-4FE3-BDCE-834FA2CD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716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880C4-F116-431F-A0BC-B015406E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7160"/>
            <a:ext cx="2795400" cy="521280"/>
          </a:xfrm>
        </p:spPr>
        <p:txBody>
          <a:bodyPr/>
          <a:lstStyle/>
          <a:p>
            <a:pPr lvl="0"/>
            <a:fld id="{3294A97F-A941-445E-B188-27E6089D5EE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5602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4A86BF-970C-423B-9E34-12F8EE952BD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5806440"/>
            <a:ext cx="11998440" cy="17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6D7C3D-EA43-488B-BBF0-18E705F13ABA}"/>
              </a:ext>
            </a:extLst>
          </p:cNvPr>
          <p:cNvSpPr txBox="1"/>
          <p:nvPr/>
        </p:nvSpPr>
        <p:spPr>
          <a:xfrm>
            <a:off x="599760" y="4056120"/>
            <a:ext cx="10798560" cy="2757599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390213-D850-402D-9DBC-4E8434984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716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C1F17-3D8A-4F8A-8BC1-07DBE572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716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E5C3B-885E-4791-8574-E6B7B1FE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7160"/>
            <a:ext cx="2795400" cy="521280"/>
          </a:xfrm>
        </p:spPr>
        <p:txBody>
          <a:bodyPr/>
          <a:lstStyle/>
          <a:p>
            <a:pPr lvl="0"/>
            <a:fld id="{505E7E44-9B82-4162-B02E-A06BFE7A0A7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423862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70C71F-2776-4547-8D0F-98D14DC21DD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5806440"/>
            <a:ext cx="11998440" cy="17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B8DA42-8410-44E7-A7B2-CEF3972894B4}"/>
              </a:ext>
            </a:extLst>
          </p:cNvPr>
          <p:cNvSpPr txBox="1"/>
          <p:nvPr/>
        </p:nvSpPr>
        <p:spPr>
          <a:xfrm>
            <a:off x="599760" y="4056120"/>
            <a:ext cx="10798560" cy="2757599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EDDC7-79D7-4240-BD8D-6E360EA3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503238"/>
            <a:ext cx="3868737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EC77-785D-421E-80EA-CA77D805E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638" y="1089025"/>
            <a:ext cx="60737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B4BF8-EF04-4FA2-98CA-CB8408CA0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088" y="2268538"/>
            <a:ext cx="3868737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0F20F-5183-406C-8107-D220FF2F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716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364E0-20BA-4E9D-B1A4-FE589EB60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716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33844-C051-4B61-A2D4-872A19C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7160"/>
            <a:ext cx="2795400" cy="521280"/>
          </a:xfrm>
        </p:spPr>
        <p:txBody>
          <a:bodyPr/>
          <a:lstStyle/>
          <a:p>
            <a:pPr lvl="0"/>
            <a:fld id="{90C187F6-373E-457A-9EA0-2EB741E5D66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0450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0E1EF6-96F0-41C0-B3EC-26BC3ACB32D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5806440"/>
            <a:ext cx="11998440" cy="17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81FE12-FDFD-43FB-89DA-8FEDA7AEF146}"/>
              </a:ext>
            </a:extLst>
          </p:cNvPr>
          <p:cNvSpPr txBox="1"/>
          <p:nvPr/>
        </p:nvSpPr>
        <p:spPr>
          <a:xfrm>
            <a:off x="599760" y="4056120"/>
            <a:ext cx="10798560" cy="2757599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0CD01-3E27-4526-9B41-A4950139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503238"/>
            <a:ext cx="3868737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64962A-61FC-486D-AC5B-26E8AF2D5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00638" y="1089025"/>
            <a:ext cx="60737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190EE-8641-486A-9B8B-52E938F71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088" y="2268538"/>
            <a:ext cx="3868737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C000D-4059-45D1-BE25-358B7782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716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35768-B9EC-4AC4-BE92-B0A2CA2A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716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8C386-6541-485A-9E38-79E86A972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7160"/>
            <a:ext cx="2795400" cy="521280"/>
          </a:xfrm>
        </p:spPr>
        <p:txBody>
          <a:bodyPr/>
          <a:lstStyle/>
          <a:p>
            <a:pPr lvl="0"/>
            <a:fld id="{F5AE06B0-0EA8-41D8-B826-88E16916765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5521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F6AD40-F5E7-4E9B-80FF-D81E44E42CC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5806440"/>
            <a:ext cx="11998440" cy="17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D76C96-B221-43F3-B200-50135C210390}"/>
              </a:ext>
            </a:extLst>
          </p:cNvPr>
          <p:cNvSpPr txBox="1"/>
          <p:nvPr/>
        </p:nvSpPr>
        <p:spPr>
          <a:xfrm>
            <a:off x="599760" y="4056120"/>
            <a:ext cx="10798560" cy="2757599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8D02A-40A1-4C7E-908D-4EF41DE8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1080"/>
            <a:ext cx="1079856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1289E-F891-40FB-90F8-D4D0E7565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99760" y="1769040"/>
            <a:ext cx="10798560" cy="43844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A3A64-B2C6-438B-B021-B8ED79A3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716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E8FB5-D9DA-4BE4-9D49-0AF9E667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716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DBFA-53E6-427E-ABCD-A9ABB870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7160"/>
            <a:ext cx="2795400" cy="521280"/>
          </a:xfrm>
        </p:spPr>
        <p:txBody>
          <a:bodyPr/>
          <a:lstStyle/>
          <a:p>
            <a:pPr lvl="0"/>
            <a:fld id="{E96FE190-DCAF-4114-829D-73A9175EED7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1370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A8D923-356C-4B6D-B8D4-39676EEBC4F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5806440"/>
            <a:ext cx="11998440" cy="17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1AE6AE-A631-4674-8321-60B22EA80BB1}"/>
              </a:ext>
            </a:extLst>
          </p:cNvPr>
          <p:cNvSpPr txBox="1"/>
          <p:nvPr/>
        </p:nvSpPr>
        <p:spPr>
          <a:xfrm>
            <a:off x="599760" y="4056120"/>
            <a:ext cx="10798560" cy="2757599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5AC547-FE2B-4ABA-A84F-B7D352C56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48688" y="1768475"/>
            <a:ext cx="2849562" cy="438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C5114-E048-4109-9366-6566A484B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1768475"/>
            <a:ext cx="8396288" cy="4384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3B804-CE5E-4AD9-9B5B-D4544EDE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60" y="688716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CBF1F-7933-43F2-84D0-496E6639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716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FAD9D-D274-42B9-A945-E034AB65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2920" y="6887160"/>
            <a:ext cx="2795400" cy="521280"/>
          </a:xfrm>
        </p:spPr>
        <p:txBody>
          <a:bodyPr/>
          <a:lstStyle/>
          <a:p>
            <a:pPr lvl="0"/>
            <a:fld id="{EA71FCAD-B4F3-40CF-8402-0CE65E8355F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316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DB432A-EBF0-46AE-9537-FD4B8565F2AA}"/>
              </a:ext>
            </a:extLst>
          </p:cNvPr>
          <p:cNvSpPr txBox="1"/>
          <p:nvPr/>
        </p:nvSpPr>
        <p:spPr>
          <a:xfrm>
            <a:off x="599760" y="3456000"/>
            <a:ext cx="10798560" cy="28976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08E21E-C7B8-412B-8D55-ACE6E9D26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88" y="1236663"/>
            <a:ext cx="899795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221AA-C908-449E-AAD5-DF3CE6262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88" y="3970338"/>
            <a:ext cx="8997950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4A900-3547-4DC7-BA08-D32E7CA8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200" y="688680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C56B5-96B2-49E9-A9A6-84219156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570E3-C756-4539-949B-5A3BE8DE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1320" y="6886800"/>
            <a:ext cx="2795400" cy="521280"/>
          </a:xfrm>
        </p:spPr>
        <p:txBody>
          <a:bodyPr/>
          <a:lstStyle/>
          <a:p>
            <a:pPr lvl="0"/>
            <a:fld id="{33D52AEF-783A-4833-A5BD-FD28978203C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3980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69A72F4-1CEB-4DA5-ACC3-15789ECD89C1}"/>
              </a:ext>
            </a:extLst>
          </p:cNvPr>
          <p:cNvSpPr txBox="1"/>
          <p:nvPr/>
        </p:nvSpPr>
        <p:spPr>
          <a:xfrm>
            <a:off x="599760" y="3456000"/>
            <a:ext cx="10798560" cy="28976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46CB9-44B7-4707-8520-CE3CB3640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0" y="1905480"/>
            <a:ext cx="10798560" cy="126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6F555-FC13-4DA0-951D-EF06A0E3C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0" y="1769040"/>
            <a:ext cx="10798560" cy="4384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265FD-86CE-4227-B791-98785BDF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200" y="688680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79DA3-EFB2-40B1-8E1B-F65013AA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78B6E-7D3D-4411-9532-E2A9930F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1320" y="6886800"/>
            <a:ext cx="2795400" cy="521280"/>
          </a:xfrm>
        </p:spPr>
        <p:txBody>
          <a:bodyPr/>
          <a:lstStyle/>
          <a:p>
            <a:pPr lvl="0"/>
            <a:fld id="{D4F06F1B-0838-405D-AEE3-9A533EEBC4B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7274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F5524F-DB0F-4B28-AD11-B4155D885099}"/>
              </a:ext>
            </a:extLst>
          </p:cNvPr>
          <p:cNvSpPr txBox="1"/>
          <p:nvPr/>
        </p:nvSpPr>
        <p:spPr>
          <a:xfrm>
            <a:off x="599760" y="3456000"/>
            <a:ext cx="10798560" cy="28976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89862-5012-45B9-BE26-0F49E9627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1884363"/>
            <a:ext cx="10347325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0B379-EF0F-4B17-BFA9-3596D5F50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5059363"/>
            <a:ext cx="10347325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80762-6C13-4DC9-897C-E1983EF1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200" y="688680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33610-2FE8-46A9-A299-6EBE2FCB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3DE25-B0B7-43E4-B83D-B769267C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1320" y="6886800"/>
            <a:ext cx="2795400" cy="521280"/>
          </a:xfrm>
        </p:spPr>
        <p:txBody>
          <a:bodyPr/>
          <a:lstStyle/>
          <a:p>
            <a:pPr lvl="0"/>
            <a:fld id="{9B4AF2C8-E6B2-4878-AE90-CFD0AE0BBF4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13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6C266D-CCAD-4776-B501-504D8972E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3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A87FED-A48D-4F94-AD8D-E5145F26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6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086A8-AEF9-4851-92C2-3B06F150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6200" y="6887160"/>
            <a:ext cx="2795400" cy="521639"/>
          </a:xfrm>
        </p:spPr>
        <p:txBody>
          <a:bodyPr/>
          <a:lstStyle/>
          <a:p>
            <a:pPr lvl="0"/>
            <a:fld id="{A7606C80-E6F8-4664-9723-87F08CD4495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957383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5AA78B-A5CF-43C7-934B-C92CFCBDA04C}"/>
              </a:ext>
            </a:extLst>
          </p:cNvPr>
          <p:cNvSpPr txBox="1"/>
          <p:nvPr/>
        </p:nvSpPr>
        <p:spPr>
          <a:xfrm>
            <a:off x="599760" y="3456000"/>
            <a:ext cx="10798560" cy="28976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2F5E4-D6E8-4327-9BD4-2C439EDBB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0" y="1905480"/>
            <a:ext cx="10798560" cy="126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55AE2-0952-4264-A329-7296D7845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075" y="1768475"/>
            <a:ext cx="5322888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ED42B-7E0E-47F5-A392-B1B1A776C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5363" y="1768475"/>
            <a:ext cx="5322887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D1F54-56E8-4E7D-A588-891AF815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200" y="688680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3284E-B055-40F1-8923-A3A2F03F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46CB0-608F-4407-9190-1CC61AA7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1320" y="6886800"/>
            <a:ext cx="2795400" cy="521280"/>
          </a:xfrm>
        </p:spPr>
        <p:txBody>
          <a:bodyPr/>
          <a:lstStyle/>
          <a:p>
            <a:pPr lvl="0"/>
            <a:fld id="{CD004D68-9486-49BC-A4A8-9B44F0A5903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6371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AB0B69A-02F5-4E3B-BAF5-2E2819106237}"/>
              </a:ext>
            </a:extLst>
          </p:cNvPr>
          <p:cNvSpPr txBox="1"/>
          <p:nvPr/>
        </p:nvSpPr>
        <p:spPr>
          <a:xfrm>
            <a:off x="599760" y="3456000"/>
            <a:ext cx="10798560" cy="28976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AF362-C317-4F81-87EA-DFC45382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3225"/>
            <a:ext cx="10347325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FFA83-0803-4E60-9084-67F03B95B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1852613"/>
            <a:ext cx="5075237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5281E-AD1D-4FC5-AFD7-0524BD795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088" y="2760663"/>
            <a:ext cx="5075237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745109-63EE-4C83-9D92-59DA99CB7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3775" y="1852613"/>
            <a:ext cx="510063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70B56-8A9D-43A3-A9DC-1F071CBE3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3775" y="2760663"/>
            <a:ext cx="5100638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67DB1-A3B7-46EF-ACC1-CF3079622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200" y="688680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B8CBA6-E0BC-4986-A07D-30A4A8616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027DC-62BD-4A2C-901E-470CAC567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1320" y="6886800"/>
            <a:ext cx="2795400" cy="521280"/>
          </a:xfrm>
        </p:spPr>
        <p:txBody>
          <a:bodyPr/>
          <a:lstStyle/>
          <a:p>
            <a:pPr lvl="0"/>
            <a:fld id="{F72F00F6-34C6-49C6-BC8A-03EFB1902F1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574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93735B-FE8D-4C03-AAE1-720A041C3105}"/>
              </a:ext>
            </a:extLst>
          </p:cNvPr>
          <p:cNvSpPr txBox="1"/>
          <p:nvPr/>
        </p:nvSpPr>
        <p:spPr>
          <a:xfrm>
            <a:off x="599760" y="3456000"/>
            <a:ext cx="10798560" cy="28976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D4870-95EA-4D12-ADAF-9C33A91A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0" y="1905480"/>
            <a:ext cx="10798560" cy="126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73B47-8F9C-4EA1-9AD6-A31D28C3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200" y="688680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03185-D177-4B22-BA07-D369A776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D4600-068D-4E88-A464-31E4DE78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1320" y="6886800"/>
            <a:ext cx="2795400" cy="521280"/>
          </a:xfrm>
        </p:spPr>
        <p:txBody>
          <a:bodyPr/>
          <a:lstStyle/>
          <a:p>
            <a:pPr lvl="0"/>
            <a:fld id="{EECCA941-E2B6-4D9B-B374-BC3434F4A24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277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43EFF-9DCE-418B-83B2-598013A0FE50}"/>
              </a:ext>
            </a:extLst>
          </p:cNvPr>
          <p:cNvSpPr txBox="1"/>
          <p:nvPr/>
        </p:nvSpPr>
        <p:spPr>
          <a:xfrm>
            <a:off x="599760" y="3456000"/>
            <a:ext cx="10798560" cy="28976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F8CB9-A8E0-41B8-AB67-CAA20450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200" y="688680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1902A-32C9-4BF7-B664-6CFD9FAF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DC008-18AF-4E50-B05A-675BCC8B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1320" y="6886800"/>
            <a:ext cx="2795400" cy="521280"/>
          </a:xfrm>
        </p:spPr>
        <p:txBody>
          <a:bodyPr/>
          <a:lstStyle/>
          <a:p>
            <a:pPr lvl="0"/>
            <a:fld id="{56DBCC87-9E01-4162-9FBF-B3CDA9C5DB7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037693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9DA9791-F80F-4E35-A79C-B7D63B2924C5}"/>
              </a:ext>
            </a:extLst>
          </p:cNvPr>
          <p:cNvSpPr txBox="1"/>
          <p:nvPr/>
        </p:nvSpPr>
        <p:spPr>
          <a:xfrm>
            <a:off x="599760" y="3456000"/>
            <a:ext cx="10798560" cy="28976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EECF7-EA92-4047-A489-3BA096CD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503238"/>
            <a:ext cx="3868737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650DF-3A3F-4242-ACCF-1E327AABA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638" y="1089025"/>
            <a:ext cx="60737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41D5-2CCD-4931-9F1C-E70501BBC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088" y="2268538"/>
            <a:ext cx="3868737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9037D-F698-4DC7-A58E-2ED36C96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200" y="688680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81D82-E6A2-4B31-86BA-C5BD5370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9CE8-9AA3-475B-AEE8-CA64B836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1320" y="6886800"/>
            <a:ext cx="2795400" cy="521280"/>
          </a:xfrm>
        </p:spPr>
        <p:txBody>
          <a:bodyPr/>
          <a:lstStyle/>
          <a:p>
            <a:pPr lvl="0"/>
            <a:fld id="{C71E37A0-92C9-4F6A-AEE5-DF222D3D4E2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810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1E0AFCD-9D60-4B5B-8563-7E8877052AB0}"/>
              </a:ext>
            </a:extLst>
          </p:cNvPr>
          <p:cNvSpPr txBox="1"/>
          <p:nvPr/>
        </p:nvSpPr>
        <p:spPr>
          <a:xfrm>
            <a:off x="599760" y="3456000"/>
            <a:ext cx="10798560" cy="28976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A2EF0-4915-413F-AFE1-7E8F17E1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503238"/>
            <a:ext cx="3868737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3D7F6-D6A4-44D4-9D1E-00D84CB15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00638" y="1089025"/>
            <a:ext cx="60737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D0DD9-2D6B-4A6E-B9C7-8C6429A80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088" y="2268538"/>
            <a:ext cx="3868737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1F959-A56A-4C30-8292-1FCF4017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200" y="688680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81407-EBC6-4588-8D14-82B2504C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8ACFF-D7C6-48B8-85E0-7AD425AF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1320" y="6886800"/>
            <a:ext cx="2795400" cy="521280"/>
          </a:xfrm>
        </p:spPr>
        <p:txBody>
          <a:bodyPr/>
          <a:lstStyle/>
          <a:p>
            <a:pPr lvl="0"/>
            <a:fld id="{6E5C6C7B-1B38-4274-9514-B8F0F348D1A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82351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496B9-7B21-4A26-A45A-7C2D9CC119E2}"/>
              </a:ext>
            </a:extLst>
          </p:cNvPr>
          <p:cNvSpPr txBox="1"/>
          <p:nvPr/>
        </p:nvSpPr>
        <p:spPr>
          <a:xfrm>
            <a:off x="599760" y="3456000"/>
            <a:ext cx="10798560" cy="28976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150E51-596C-473F-944A-B9A4261B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0" y="1905480"/>
            <a:ext cx="10798560" cy="126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E1A5F-7DBC-4E32-A922-3A460728C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99760" y="1769040"/>
            <a:ext cx="10798560" cy="43844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AA405-6697-47D2-AE3B-D6E2DAF3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200" y="688680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DC89B-BF8B-46B5-8438-FDCC9238E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65A82-793B-438A-AD1E-4C285FDB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1320" y="6886800"/>
            <a:ext cx="2795400" cy="521280"/>
          </a:xfrm>
        </p:spPr>
        <p:txBody>
          <a:bodyPr/>
          <a:lstStyle/>
          <a:p>
            <a:pPr lvl="0"/>
            <a:fld id="{5F22A304-B347-4099-BF86-DFD5C791B39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2568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CF055E-F2A0-4E1D-9E2F-E07618CDAE65}"/>
              </a:ext>
            </a:extLst>
          </p:cNvPr>
          <p:cNvSpPr txBox="1"/>
          <p:nvPr/>
        </p:nvSpPr>
        <p:spPr>
          <a:xfrm>
            <a:off x="599760" y="3456000"/>
            <a:ext cx="10798560" cy="28976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C6EBF-9AD3-4303-A369-D98263CEB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99500" y="1768475"/>
            <a:ext cx="2698750" cy="438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8DEED-843D-4E79-9F42-714466B55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0075" y="1768475"/>
            <a:ext cx="7947025" cy="4384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2F4F6-EB0D-4DA0-A7CD-9273267D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200" y="6886800"/>
            <a:ext cx="27954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750FE-9644-46CC-B3F0-699D8E21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280" y="6886800"/>
            <a:ext cx="380304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B6D0A-4533-4D35-B344-542FE5C4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1320" y="6886800"/>
            <a:ext cx="2795400" cy="521280"/>
          </a:xfrm>
        </p:spPr>
        <p:txBody>
          <a:bodyPr/>
          <a:lstStyle/>
          <a:p>
            <a:pPr lvl="0"/>
            <a:fld id="{E51445C1-6F08-48B9-9C1B-23A0FCC894A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34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355D-D5F8-4B45-A51D-B042F0CC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503238"/>
            <a:ext cx="3868737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FC9A0-CFE8-4559-8A57-F39F1F4C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638" y="1089025"/>
            <a:ext cx="60737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E61D8-34A0-4CE9-8F44-B36F7276C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088" y="2268538"/>
            <a:ext cx="3868737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7A47D-393D-4A55-BF74-6F61587D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3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8B21E-E4C5-4725-A16E-061B0987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6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54A8C-A3B3-43B3-BD3A-C3B0C22C9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6200" y="6887160"/>
            <a:ext cx="2795400" cy="521639"/>
          </a:xfrm>
        </p:spPr>
        <p:txBody>
          <a:bodyPr/>
          <a:lstStyle/>
          <a:p>
            <a:pPr lvl="0"/>
            <a:fld id="{94A86A0F-E5E2-4072-BDAB-365E2E02D64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12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72A2-2BB8-42DA-BA2E-0EE8355B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503238"/>
            <a:ext cx="3868737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1660A-D369-40E9-BEC1-0F71F62B1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00638" y="1089025"/>
            <a:ext cx="60737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C309C-CA94-4777-9389-966265DC1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088" y="2268538"/>
            <a:ext cx="3868737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C2689-08A9-423E-8112-9729F3A5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3040" y="6887160"/>
            <a:ext cx="279540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E1043-AC1F-43C2-9F5D-E4DE536C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6560" y="6887160"/>
            <a:ext cx="3803040" cy="521639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CBB7A-AB19-418F-891D-8FCD9A72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6200" y="6887160"/>
            <a:ext cx="2795400" cy="521639"/>
          </a:xfrm>
        </p:spPr>
        <p:txBody>
          <a:bodyPr/>
          <a:lstStyle/>
          <a:p>
            <a:pPr lvl="0"/>
            <a:fld id="{48258E3A-4F6E-45AD-8AFD-1F6D671BB6C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12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E20D2E-B9E9-475C-9D68-C827C0C572C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63040" y="6887160"/>
            <a:ext cx="2795400" cy="521639"/>
          </a:xfrm>
          <a:prstGeom prst="rect">
            <a:avLst/>
          </a:prstGeom>
          <a:noFill/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de-DE" sz="2400" kern="1200">
                <a:solidFill>
                  <a:srgbClr val="DBF5F9"/>
                </a:solidFill>
                <a:latin typeface="Source Sans Pro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410F8-B8E3-493E-88D5-50625E45181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66560" y="6887160"/>
            <a:ext cx="3803040" cy="521639"/>
          </a:xfrm>
          <a:prstGeom prst="rect">
            <a:avLst/>
          </a:prstGeom>
          <a:noFill/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de-DE" sz="2400" kern="1200">
                <a:solidFill>
                  <a:srgbClr val="DBF5F9"/>
                </a:solidFill>
                <a:latin typeface="Source Sans Pro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66F2D-72A5-4A49-977A-0EF70FA7D9C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66200" y="6887160"/>
            <a:ext cx="2795400" cy="521639"/>
          </a:xfrm>
          <a:prstGeom prst="rect">
            <a:avLst/>
          </a:prstGeom>
          <a:noFill/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2400" kern="1200">
                <a:solidFill>
                  <a:srgbClr val="DBF5F9"/>
                </a:solidFill>
                <a:latin typeface="Source Sans Pro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45B314DA-8F04-4869-8EF1-059FD46D9DAA}" type="slidenum">
              <a:t>‹Nr.›</a:t>
            </a:fld>
            <a:endParaRPr lang="de-DE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D8BFE9D1-E926-46C9-9F1E-86744DF3D7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640" y="301320"/>
            <a:ext cx="10798560" cy="44535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 anchorCtr="0">
            <a:normAutofit/>
          </a:bodyPr>
          <a:lstStyle/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7FBD0A-7D78-47E2-B99A-81FF60CC5D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2960" y="5216400"/>
            <a:ext cx="10789920" cy="1550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/>
        <a:defRPr lang="de-DE" sz="8000" b="0" i="0" u="none" strike="noStrike" kern="1200" spc="0" baseline="0">
          <a:ln>
            <a:noFill/>
          </a:ln>
          <a:solidFill>
            <a:srgbClr val="04617B"/>
          </a:solidFill>
          <a:latin typeface="Source Sans Pro Light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233"/>
        </a:spcAft>
        <a:tabLst/>
        <a:defRPr lang="de-DE" sz="2800" b="0" i="0" u="none" strike="noStrike" kern="1200">
          <a:ln>
            <a:noFill/>
          </a:ln>
          <a:solidFill>
            <a:srgbClr val="DBF5F9"/>
          </a:solidFill>
          <a:latin typeface="Source Sans Pro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9064D2-1EAD-45E2-A784-09FB2790C8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9040" y="121320"/>
            <a:ext cx="10798560" cy="12621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 anchorCtr="0">
            <a:normAutofit/>
          </a:bodyPr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F0A34-DF56-4C12-9154-0678F10795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9040" y="1920239"/>
            <a:ext cx="10739520" cy="4663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974B4-B5DF-4E3F-80FD-F01DF67DBCC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99040" y="6887160"/>
            <a:ext cx="2795400" cy="52163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de-DE" sz="2400" kern="1200">
                <a:solidFill>
                  <a:srgbClr val="484848"/>
                </a:solidFill>
                <a:latin typeface="Source Sans Pro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071F3-472A-45EF-85D7-B8A437BAF72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02560" y="6887160"/>
            <a:ext cx="3803040" cy="52163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de-DE" sz="2400" kern="1200">
                <a:solidFill>
                  <a:srgbClr val="484848"/>
                </a:solidFill>
                <a:latin typeface="Source Sans Pro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CBAB2-7DE8-4BB4-8640-BAB821C1B2E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02200" y="6887160"/>
            <a:ext cx="2795400" cy="52163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2400" kern="1200">
                <a:solidFill>
                  <a:srgbClr val="484848"/>
                </a:solidFill>
                <a:latin typeface="Source Sans Pro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17CFCC52-B2B6-4126-8F6C-F34CBF6461C2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hangingPunct="0">
        <a:tabLst/>
        <a:defRPr lang="de-DE" sz="6000" b="0" i="0" u="none" strike="noStrike" kern="1200">
          <a:ln>
            <a:noFill/>
          </a:ln>
          <a:solidFill>
            <a:srgbClr val="FFFFFF"/>
          </a:solidFill>
          <a:latin typeface="Source Sans Pro Light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09"/>
        </a:spcAft>
        <a:tabLst/>
        <a:defRPr lang="de-DE" sz="3200" b="0" i="0" u="none" strike="noStrike" kern="1200">
          <a:ln>
            <a:noFill/>
          </a:ln>
          <a:latin typeface="Source Sans Pro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FF6E8E-B5DE-4716-BC93-E398762AB4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normAutofit/>
          </a:bodyPr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16DF9-A026-4D07-98C0-280AAA5A79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9040" y="1828800"/>
            <a:ext cx="108309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2DF9C-2B78-4BD7-865C-5382BF7E479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99040" y="6827759"/>
            <a:ext cx="2795400" cy="52163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de-DE" sz="2400" kern="1200">
                <a:solidFill>
                  <a:srgbClr val="484848"/>
                </a:solidFill>
                <a:latin typeface="Source Sans Pro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184DD-5EA3-4D03-9684-7F0298F461A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02560" y="6827759"/>
            <a:ext cx="3803040" cy="52163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de-DE" sz="2400" kern="1200">
                <a:solidFill>
                  <a:srgbClr val="484848"/>
                </a:solidFill>
                <a:latin typeface="Source Sans Pro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E9C6F-7E45-498E-9908-C8121B4925E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188640" y="6827759"/>
            <a:ext cx="2253600" cy="52163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2400" kern="1200">
                <a:solidFill>
                  <a:srgbClr val="484848"/>
                </a:solidFill>
                <a:latin typeface="Source Sans Pro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4A40A603-1285-4D88-B4D9-670F7EA7726B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hangingPunct="0">
        <a:tabLst/>
        <a:defRPr lang="de-DE" sz="6000" b="0" i="0" u="none" strike="noStrike" kern="1200">
          <a:ln>
            <a:noFill/>
          </a:ln>
          <a:solidFill>
            <a:srgbClr val="04617B"/>
          </a:solidFill>
          <a:latin typeface="Source Sans Pro Light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2"/>
        </a:spcAft>
        <a:tabLst/>
        <a:defRPr lang="de-DE" sz="3200" b="0" i="0" u="none" strike="noStrike" kern="1200">
          <a:ln>
            <a:noFill/>
          </a:ln>
          <a:latin typeface="Source Sans Pro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7D79A-0149-45D6-B2E6-30DF75FDCC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9760" y="1080000"/>
            <a:ext cx="10798560" cy="172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969356-2619-42CE-8A20-14B2903ABE33}"/>
              </a:ext>
            </a:extLst>
          </p:cNvPr>
          <p:cNvSpPr txBox="1"/>
          <p:nvPr/>
        </p:nvSpPr>
        <p:spPr>
          <a:xfrm>
            <a:off x="599760" y="3168000"/>
            <a:ext cx="10798560" cy="5342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EBEFE-A9D3-4835-86EF-19E175F1DE8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99760" y="6886800"/>
            <a:ext cx="2795400" cy="5209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de-DE" sz="1400" kern="1200">
                <a:solidFill>
                  <a:srgbClr val="FFFFFF"/>
                </a:solidFill>
                <a:latin typeface="Noto Sans Regular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4597-D7F9-4128-BB1E-531A0E6415E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03280" y="6886800"/>
            <a:ext cx="3803040" cy="5209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de-DE" sz="1400" kern="1200">
                <a:solidFill>
                  <a:srgbClr val="FFFFFF"/>
                </a:solidFill>
                <a:latin typeface="Noto Sans Regular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7BA54-E261-4E8C-BBAA-245F0A13359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02920" y="6886800"/>
            <a:ext cx="2795400" cy="5209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solidFill>
                  <a:srgbClr val="FFFFFF"/>
                </a:solidFill>
                <a:latin typeface="Noto Sans Regular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9D55F187-AAC4-4DEB-9E9C-27C54818BD10}" type="slidenum">
              <a:t>‹Nr.›</a:t>
            </a:fld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E2F2E6-225F-44B0-AC42-10C955F84C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9760" y="1769040"/>
            <a:ext cx="1079856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hangingPunct="0">
        <a:tabLst/>
        <a:defRPr lang="de-DE" sz="5860" b="0" i="0" u="none" strike="noStrike" kern="1200" cap="none">
          <a:ln>
            <a:noFill/>
          </a:ln>
          <a:solidFill>
            <a:srgbClr val="FFFFFF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rtl="0" hangingPunct="0">
        <a:spcBef>
          <a:spcPts val="1888"/>
        </a:spcBef>
        <a:spcAft>
          <a:spcPts val="0"/>
        </a:spcAft>
        <a:tabLst/>
        <a:defRPr lang="de-DE" sz="4200" b="0" i="0" u="none" strike="noStrike" kern="1200" cap="none">
          <a:ln>
            <a:noFill/>
          </a:ln>
          <a:solidFill>
            <a:srgbClr val="FFFFFF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FD45EBC-7D0D-48EC-94B2-35435DB7D4EB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9988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04E5E971-0A75-4777-8B07-794E608933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28160" y="287640"/>
            <a:ext cx="6342120" cy="96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83D5A-4F7B-4565-8922-672254E97C73}"/>
              </a:ext>
            </a:extLst>
          </p:cNvPr>
          <p:cNvSpPr txBox="1"/>
          <p:nvPr/>
        </p:nvSpPr>
        <p:spPr>
          <a:xfrm>
            <a:off x="599760" y="1823760"/>
            <a:ext cx="10798920" cy="50630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8BF7A-977C-4380-BF28-3DA6C7437EF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99760" y="7103880"/>
            <a:ext cx="2795400" cy="304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de-DE" sz="1400" kern="1200">
                <a:solidFill>
                  <a:srgbClr val="FFFFFF"/>
                </a:solidFill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F70A-B23E-403D-8159-00B97460A9A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03280" y="7103880"/>
            <a:ext cx="3803040" cy="304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de-DE" sz="1400" kern="1200">
                <a:solidFill>
                  <a:srgbClr val="FFFFFF"/>
                </a:solidFill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80D4E-F20D-4F1D-AAE8-1DA28CECEC2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02920" y="7103880"/>
            <a:ext cx="2795400" cy="304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solidFill>
                  <a:srgbClr val="FFFFFF"/>
                </a:solidFill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439E38C5-5843-405E-A6CC-3ACB6D66EDE6}" type="slidenum">
              <a:t>‹Nr.›</a:t>
            </a:fld>
            <a:endParaRPr lang="de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82E9C0-FA3B-4CD1-BBBC-E501BEA271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9760" y="1769040"/>
            <a:ext cx="1079856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hangingPunct="0">
        <a:tabLst/>
        <a:defRPr lang="de-DE" sz="4400" b="0" i="0" u="none" strike="noStrike" kern="1200">
          <a:ln>
            <a:noFill/>
          </a:ln>
          <a:solidFill>
            <a:srgbClr val="FFFFFF"/>
          </a:solidFill>
          <a:latin typeface="Liberation Sans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2"/>
        </a:spcAft>
        <a:tabLst/>
        <a:defRPr lang="de-DE" sz="3200" b="0" i="0" u="none" strike="noStrike" kern="1200">
          <a:ln>
            <a:noFill/>
          </a:ln>
          <a:solidFill>
            <a:srgbClr val="FFFFFF"/>
          </a:solidFill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9D8BA38-6AA4-4E98-B011-BFEF4F7AD541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5806440"/>
            <a:ext cx="11998440" cy="17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CE9B0E79-5DC4-4794-B39E-EC87695191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341080"/>
            <a:ext cx="107985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1C4EA4-429E-4DD9-A5FE-CDB91FD03953}"/>
              </a:ext>
            </a:extLst>
          </p:cNvPr>
          <p:cNvSpPr txBox="1"/>
          <p:nvPr/>
        </p:nvSpPr>
        <p:spPr>
          <a:xfrm>
            <a:off x="599760" y="4056120"/>
            <a:ext cx="10798560" cy="2757599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DC42A-CF3A-43FC-B6E2-1FE858DE1A0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99760" y="6887160"/>
            <a:ext cx="27954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Noto Sans Regular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77131-29C9-424D-AC76-7CC6780D66D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03280" y="6887160"/>
            <a:ext cx="380304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de-DE" sz="1400" kern="1200">
                <a:latin typeface="Noto Sans Regular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965E4-8ED7-40A1-A1F7-9A19C9BD043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02920" y="6887160"/>
            <a:ext cx="27954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Noto Sans Regular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5D3E821E-AB73-4612-81EA-DFCE39628115}" type="slidenum">
              <a:t>‹Nr.›</a:t>
            </a:fld>
            <a:endParaRPr lang="de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59C95A-F0BA-44F2-8A78-E09AAC4793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9760" y="1769040"/>
            <a:ext cx="1079856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hangingPunct="0">
        <a:tabLst/>
        <a:defRPr lang="de-DE" sz="4400" b="0" i="0" u="none" strike="noStrike" kern="1200" cap="none">
          <a:ln>
            <a:noFill/>
          </a:ln>
          <a:solidFill>
            <a:srgbClr val="006699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rtl="0" hangingPunct="0">
        <a:spcBef>
          <a:spcPts val="1417"/>
        </a:spcBef>
        <a:spcAft>
          <a:spcPts val="0"/>
        </a:spcAft>
        <a:tabLst/>
        <a:defRPr lang="de-DE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988A7-AF0C-4700-BA3D-1337F45512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9760" y="1905480"/>
            <a:ext cx="1079856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CFE64D-8E44-4CB9-95DE-3D1FC22BE6D7}"/>
              </a:ext>
            </a:extLst>
          </p:cNvPr>
          <p:cNvSpPr txBox="1"/>
          <p:nvPr/>
        </p:nvSpPr>
        <p:spPr>
          <a:xfrm>
            <a:off x="599760" y="3456000"/>
            <a:ext cx="10798560" cy="28976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00C4A-64EE-412C-AE46-F274229641D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214200" y="6886800"/>
            <a:ext cx="27954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de-DE" sz="1400">
                <a:latin typeface="Noto Sans Regular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413CB-AEAE-4B6C-99FD-3114B454C98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03280" y="6886800"/>
            <a:ext cx="380304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ctr" rtl="0" hangingPunct="0">
              <a:buNone/>
              <a:tabLst/>
              <a:defRPr lang="de-DE" sz="1400">
                <a:latin typeface="Noto Sans Regular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A293D-56D7-4F02-854B-114E1F4CC00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031320" y="6886800"/>
            <a:ext cx="27954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de-DE" sz="1400">
                <a:latin typeface="Noto Sans Regular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1690858A-6106-4945-B389-15405C0051B6}" type="slidenum">
              <a:t>‹Nr.›</a:t>
            </a:fld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4F7332-4649-4B77-9A10-0319BFAAF9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9760" y="1769040"/>
            <a:ext cx="1079856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hangingPunct="0">
        <a:tabLst/>
        <a:defRPr lang="de-DE" sz="4400" b="0" i="0" u="none" strike="noStrike" kern="1200" cap="none">
          <a:ln>
            <a:noFill/>
          </a:ln>
          <a:solidFill>
            <a:srgbClr val="FFFFFF"/>
          </a:solidFill>
          <a:latin typeface="Liberation Sans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de-DE" sz="3200" b="0" i="0" u="none" strike="noStrike" kern="1200" cap="none">
          <a:ln>
            <a:noFill/>
          </a:ln>
          <a:solidFill>
            <a:srgbClr val="FFFFFF"/>
          </a:solidFill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3189-D28C-44DC-A103-A5F35F28BC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-1152000"/>
            <a:ext cx="10798560" cy="4066919"/>
          </a:xfrm>
        </p:spPr>
        <p:txBody>
          <a:bodyPr vert="horz"/>
          <a:lstStyle/>
          <a:p>
            <a:pPr lvl="0"/>
            <a:r>
              <a:rPr lang="de-DE">
                <a:cs typeface="Tahoma" pitchFamily="2"/>
              </a:rPr>
              <a:t>Jahresrückblick Abteilung     Tischtennis 2019/20/21</a:t>
            </a:r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F1A3BAF9-3B4D-4F68-9881-2D5DCB2F28A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12000" y="3024000"/>
            <a:ext cx="1512000" cy="188496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48D76-2EFD-43E4-96BE-2F1482EBA3BA}"/>
              </a:ext>
            </a:extLst>
          </p:cNvPr>
          <p:cNvSpPr txBox="1"/>
          <p:nvPr/>
        </p:nvSpPr>
        <p:spPr>
          <a:xfrm>
            <a:off x="1655999" y="6055560"/>
            <a:ext cx="3816000" cy="48852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Source Sans Pro" pitchFamily="2"/>
              <a:ea typeface="Segoe UI" pitchFamily="2"/>
              <a:cs typeface="Tahoma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2F28B-38FD-4734-969C-2C25FDC74C60}"/>
              </a:ext>
            </a:extLst>
          </p:cNvPr>
          <p:cNvSpPr txBox="1"/>
          <p:nvPr/>
        </p:nvSpPr>
        <p:spPr>
          <a:xfrm>
            <a:off x="1080000" y="5701680"/>
            <a:ext cx="3888000" cy="112428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Source Sans Pro" pitchFamily="2"/>
                <a:ea typeface="Segoe UI" pitchFamily="2"/>
                <a:cs typeface="Tahoma" pitchFamily="2"/>
              </a:rPr>
              <a:t>Georg Buchner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Source Sans Pro" pitchFamily="2"/>
                <a:ea typeface="Segoe UI" pitchFamily="2"/>
                <a:cs typeface="Tahoma" pitchFamily="2"/>
              </a:rPr>
              <a:t>Abteilungsleitung Tischtennis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A6E2-5F4E-4C0E-904C-135A9E74BA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9440" y="-144000"/>
            <a:ext cx="10798560" cy="1728000"/>
          </a:xfrm>
        </p:spPr>
        <p:txBody>
          <a:bodyPr vert="horz"/>
          <a:lstStyle/>
          <a:p>
            <a:pPr lvl="0"/>
            <a:r>
              <a:rPr lang="de-DE" sz="4800">
                <a:cs typeface="Tahoma" pitchFamily="2"/>
              </a:rPr>
              <a:t>Mannschaftsmeldung Bezirks-</a:t>
            </a:r>
            <a:br>
              <a:rPr lang="de-DE" sz="4800">
                <a:cs typeface="Tahoma" pitchFamily="2"/>
              </a:rPr>
            </a:br>
            <a:r>
              <a:rPr lang="de-DE" sz="4800">
                <a:cs typeface="Tahoma" pitchFamily="2"/>
              </a:rPr>
              <a:t>Pokal der Bezirksklassen (3er):</a:t>
            </a:r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63478650-2C5D-4079-97B4-AAFD4AB3132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12000" y="1872360"/>
            <a:ext cx="9081360" cy="518364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BB4AA-1D3B-4B9E-9BCA-F90CE4B5A8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28160" y="287640"/>
            <a:ext cx="6342120" cy="960120"/>
          </a:xfrm>
        </p:spPr>
        <p:txBody>
          <a:bodyPr vert="horz">
            <a:spAutoFit/>
          </a:bodyPr>
          <a:lstStyle/>
          <a:p>
            <a:pPr lvl="0"/>
            <a:r>
              <a:rPr lang="de-DE" sz="2800">
                <a:cs typeface="Tahoma" pitchFamily="2"/>
              </a:rPr>
              <a:t>Pflichtspielrangliste Saison 2019/20</a:t>
            </a:r>
            <a:br>
              <a:rPr lang="de-DE" sz="2800">
                <a:cs typeface="Tahoma" pitchFamily="2"/>
              </a:rPr>
            </a:br>
            <a:r>
              <a:rPr lang="de-DE" sz="2800">
                <a:cs typeface="Tahoma" pitchFamily="2"/>
              </a:rPr>
              <a:t>Top 10</a:t>
            </a:r>
          </a:p>
        </p:txBody>
      </p:sp>
      <p:graphicFrame>
        <p:nvGraphicFramePr>
          <p:cNvPr id="3" name="Table Placeholder 2">
            <a:extLst>
              <a:ext uri="{FF2B5EF4-FFF2-40B4-BE49-F238E27FC236}">
                <a16:creationId xmlns:a16="http://schemas.microsoft.com/office/drawing/2014/main" id="{BAE5A182-27C6-4A3F-B76C-6C28D4E23489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599760" y="1823760"/>
          <a:ext cx="10798560" cy="4229279"/>
        </p:xfrm>
        <a:graphic>
          <a:graphicData uri="http://schemas.openxmlformats.org/drawingml/2006/table">
            <a:tbl>
              <a:tblPr firstRow="1" bandRow="1">
                <a:tableStyleId>{2EADC3F1-4D1C-4F24-A83C-CA6D7A6746AC}</a:tableStyleId>
              </a:tblPr>
              <a:tblGrid>
                <a:gridCol w="5399280">
                  <a:extLst>
                    <a:ext uri="{9D8B030D-6E8A-4147-A177-3AD203B41FA5}">
                      <a16:colId xmlns:a16="http://schemas.microsoft.com/office/drawing/2014/main" val="452791699"/>
                    </a:ext>
                  </a:extLst>
                </a:gridCol>
                <a:gridCol w="5399640">
                  <a:extLst>
                    <a:ext uri="{9D8B030D-6E8A-4147-A177-3AD203B41FA5}">
                      <a16:colId xmlns:a16="http://schemas.microsoft.com/office/drawing/2014/main" val="2320436325"/>
                    </a:ext>
                  </a:extLst>
                </a:gridCol>
              </a:tblGrid>
              <a:tr h="44459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Alfons Söll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23 Spiele bei Herren 1, 2 und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78652"/>
                  </a:ext>
                </a:extLst>
              </a:tr>
              <a:tr h="4208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Antonia Söll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19 Spiele bei Jugend, Damen und Herren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794869"/>
                  </a:ext>
                </a:extLst>
              </a:tr>
              <a:tr h="4208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Christian Richter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18 Spiele bei Herren 1 und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772111"/>
                  </a:ext>
                </a:extLst>
              </a:tr>
              <a:tr h="4208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Johannes Söll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15 Spiele bei Jugend und Einzelturniere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913958"/>
                  </a:ext>
                </a:extLst>
              </a:tr>
              <a:tr h="4208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Gregor Steinberger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14 Spiele bei Herren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448732"/>
                  </a:ext>
                </a:extLst>
              </a:tr>
              <a:tr h="4208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Klaus Günthör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14 Spiele bei Herren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449681"/>
                  </a:ext>
                </a:extLst>
              </a:tr>
              <a:tr h="4208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Rüdiger Erl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13 Spiele bei Herren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886855"/>
                  </a:ext>
                </a:extLst>
              </a:tr>
              <a:tr h="4208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Nadine Klement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13 Spiele bei Herren 2 und Damen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545986"/>
                  </a:ext>
                </a:extLst>
              </a:tr>
              <a:tr h="4208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Felix Gauda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13 Spiele bei Jugend und Einzelturniere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820943"/>
                  </a:ext>
                </a:extLst>
              </a:tr>
              <a:tr h="41832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Hildegard Hölzl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12 Spiele bei Herren 3 und Damen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818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82FE4-FF80-4350-88DE-84DF49F5BE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28160" y="287640"/>
            <a:ext cx="6342120" cy="960120"/>
          </a:xfrm>
        </p:spPr>
        <p:txBody>
          <a:bodyPr vert="horz"/>
          <a:lstStyle/>
          <a:p>
            <a:pPr lvl="0"/>
            <a:r>
              <a:rPr lang="de-DE" sz="2800">
                <a:cs typeface="Tahoma" pitchFamily="2"/>
              </a:rPr>
              <a:t>Ewige Pflichtspielliste TUS Kienberg</a:t>
            </a:r>
            <a:br>
              <a:rPr lang="de-DE" sz="2800">
                <a:cs typeface="Tahoma" pitchFamily="2"/>
              </a:rPr>
            </a:br>
            <a:r>
              <a:rPr lang="de-DE" sz="2800">
                <a:cs typeface="Tahoma" pitchFamily="2"/>
              </a:rPr>
              <a:t>Top Ten 08/2020</a:t>
            </a:r>
          </a:p>
        </p:txBody>
      </p:sp>
      <p:graphicFrame>
        <p:nvGraphicFramePr>
          <p:cNvPr id="3" name="Table Placeholder 2">
            <a:extLst>
              <a:ext uri="{FF2B5EF4-FFF2-40B4-BE49-F238E27FC236}">
                <a16:creationId xmlns:a16="http://schemas.microsoft.com/office/drawing/2014/main" id="{0B0E85DC-A4BB-4856-8356-1587869938ED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599760" y="1823760"/>
          <a:ext cx="10798560" cy="4229279"/>
        </p:xfrm>
        <a:graphic>
          <a:graphicData uri="http://schemas.openxmlformats.org/drawingml/2006/table">
            <a:tbl>
              <a:tblPr firstRow="1" bandRow="1">
                <a:tableStyleId>{B3D05DBE-26B6-4934-B489-FC064254DF69}</a:tableStyleId>
              </a:tblPr>
              <a:tblGrid>
                <a:gridCol w="3599640">
                  <a:extLst>
                    <a:ext uri="{9D8B030D-6E8A-4147-A177-3AD203B41FA5}">
                      <a16:colId xmlns:a16="http://schemas.microsoft.com/office/drawing/2014/main" val="3953254274"/>
                    </a:ext>
                  </a:extLst>
                </a:gridCol>
                <a:gridCol w="3599640">
                  <a:extLst>
                    <a:ext uri="{9D8B030D-6E8A-4147-A177-3AD203B41FA5}">
                      <a16:colId xmlns:a16="http://schemas.microsoft.com/office/drawing/2014/main" val="102223929"/>
                    </a:ext>
                  </a:extLst>
                </a:gridCol>
                <a:gridCol w="3599640">
                  <a:extLst>
                    <a:ext uri="{9D8B030D-6E8A-4147-A177-3AD203B41FA5}">
                      <a16:colId xmlns:a16="http://schemas.microsoft.com/office/drawing/2014/main" val="2345405038"/>
                    </a:ext>
                  </a:extLst>
                </a:gridCol>
              </a:tblGrid>
              <a:tr h="44459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Franz Schrenk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827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Aktive Laufbahn beendet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27568"/>
                  </a:ext>
                </a:extLst>
              </a:tr>
              <a:tr h="4208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Martin Hölzl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819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Aktiv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253991"/>
                  </a:ext>
                </a:extLst>
              </a:tr>
              <a:tr h="4208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Christian Richter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Aktiv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55284"/>
                  </a:ext>
                </a:extLst>
              </a:tr>
              <a:tr h="4208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Gregor Steinberger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Aktiv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458040"/>
                  </a:ext>
                </a:extLst>
              </a:tr>
              <a:tr h="4208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Ludwig Buchner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477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Aktive Laufbahn beendet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635213"/>
                  </a:ext>
                </a:extLst>
              </a:tr>
              <a:tr h="4208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Lothar Richter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Verstorben im August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094802"/>
                  </a:ext>
                </a:extLst>
              </a:tr>
              <a:tr h="4208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Karl Wastlschmid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471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Aktive Laufbahn beendet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736107"/>
                  </a:ext>
                </a:extLst>
              </a:tr>
              <a:tr h="4208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Rüdiger Erl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Aktiv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650365"/>
                  </a:ext>
                </a:extLst>
              </a:tr>
              <a:tr h="4208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Josef Goth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ca.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verstorben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274929"/>
                  </a:ext>
                </a:extLst>
              </a:tr>
              <a:tr h="41832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Georg Buchner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Aktiv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2253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ECB7-1B02-4D79-AD4B-CCD2C24982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000" y="432000"/>
            <a:ext cx="10798560" cy="1262160"/>
          </a:xfrm>
        </p:spPr>
        <p:txBody>
          <a:bodyPr vert="horz">
            <a:spAutoFit/>
          </a:bodyPr>
          <a:lstStyle/>
          <a:p>
            <a:pPr lvl="0"/>
            <a:r>
              <a:rPr lang="de-DE" sz="3600">
                <a:cs typeface="Tahoma" pitchFamily="2"/>
              </a:rPr>
              <a:t> Vereinsmeisterschaft Erwachsene</a:t>
            </a:r>
            <a:br>
              <a:rPr lang="de-DE" sz="3600">
                <a:cs typeface="Tahoma" pitchFamily="2"/>
              </a:rPr>
            </a:br>
            <a:r>
              <a:rPr lang="de-DE" sz="3600">
                <a:cs typeface="Tahoma" pitchFamily="2"/>
              </a:rPr>
              <a:t>am 11. Januar 2020</a:t>
            </a:r>
          </a:p>
        </p:txBody>
      </p:sp>
      <p:graphicFrame>
        <p:nvGraphicFramePr>
          <p:cNvPr id="3" name="Table Placeholder 2">
            <a:extLst>
              <a:ext uri="{FF2B5EF4-FFF2-40B4-BE49-F238E27FC236}">
                <a16:creationId xmlns:a16="http://schemas.microsoft.com/office/drawing/2014/main" id="{50843471-A462-427E-85CE-759E044259B1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630720" y="3062879"/>
          <a:ext cx="5269319" cy="1268280"/>
        </p:xfrm>
        <a:graphic>
          <a:graphicData uri="http://schemas.openxmlformats.org/drawingml/2006/table">
            <a:tbl>
              <a:tblPr firstRow="1" bandRow="1">
                <a:tableStyleId>{0CA4023E-1976-492E-A07B-3F9496D1C870}</a:tableStyleId>
              </a:tblPr>
              <a:tblGrid>
                <a:gridCol w="2634840">
                  <a:extLst>
                    <a:ext uri="{9D8B030D-6E8A-4147-A177-3AD203B41FA5}">
                      <a16:colId xmlns:a16="http://schemas.microsoft.com/office/drawing/2014/main" val="3387928488"/>
                    </a:ext>
                  </a:extLst>
                </a:gridCol>
                <a:gridCol w="2634840">
                  <a:extLst>
                    <a:ext uri="{9D8B030D-6E8A-4147-A177-3AD203B41FA5}">
                      <a16:colId xmlns:a16="http://schemas.microsoft.com/office/drawing/2014/main" val="2123008275"/>
                    </a:ext>
                  </a:extLst>
                </a:gridCol>
              </a:tblGrid>
              <a:tr h="44459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Gregor Steinberger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Platz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86907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Martin Hölzl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Platz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98549"/>
                  </a:ext>
                </a:extLst>
              </a:tr>
              <a:tr h="4118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Klaus Günthör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Platz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868235"/>
                  </a:ext>
                </a:extLst>
              </a:tr>
            </a:tbl>
          </a:graphicData>
        </a:graphic>
      </p:graphicFrame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F35E0A1E-EEBA-45EE-AAA2-1D24B85D995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06960" y="1800000"/>
            <a:ext cx="4152239" cy="4104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1585-3983-47FE-9C8C-8D464276A4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8000" y="360000"/>
            <a:ext cx="10798560" cy="1262160"/>
          </a:xfrm>
        </p:spPr>
        <p:txBody>
          <a:bodyPr vert="horz">
            <a:spAutoFit/>
          </a:bodyPr>
          <a:lstStyle/>
          <a:p>
            <a:pPr lvl="0"/>
            <a:r>
              <a:rPr lang="de-DE" sz="3600">
                <a:cs typeface="Tahoma" pitchFamily="2"/>
              </a:rPr>
              <a:t>Vereinsmeisterschaft Jugend am</a:t>
            </a:r>
            <a:br>
              <a:rPr lang="de-DE" sz="3600">
                <a:cs typeface="Tahoma" pitchFamily="2"/>
              </a:rPr>
            </a:br>
            <a:r>
              <a:rPr lang="de-DE" sz="3600">
                <a:cs typeface="Tahoma" pitchFamily="2"/>
              </a:rPr>
              <a:t>11. Januar 2020</a:t>
            </a:r>
          </a:p>
        </p:txBody>
      </p:sp>
      <p:graphicFrame>
        <p:nvGraphicFramePr>
          <p:cNvPr id="3" name="Table Placeholder 2">
            <a:extLst>
              <a:ext uri="{FF2B5EF4-FFF2-40B4-BE49-F238E27FC236}">
                <a16:creationId xmlns:a16="http://schemas.microsoft.com/office/drawing/2014/main" id="{1B0BD12C-EBFC-4FB1-B1E2-A9BA66008149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670320" y="1708920"/>
          <a:ext cx="5269319" cy="1268280"/>
        </p:xfrm>
        <a:graphic>
          <a:graphicData uri="http://schemas.openxmlformats.org/drawingml/2006/table">
            <a:tbl>
              <a:tblPr firstRow="1" bandRow="1">
                <a:tableStyleId>{B3D05DBE-26B6-4934-B489-FC064254DF69}</a:tableStyleId>
              </a:tblPr>
              <a:tblGrid>
                <a:gridCol w="2634840">
                  <a:extLst>
                    <a:ext uri="{9D8B030D-6E8A-4147-A177-3AD203B41FA5}">
                      <a16:colId xmlns:a16="http://schemas.microsoft.com/office/drawing/2014/main" val="1140525550"/>
                    </a:ext>
                  </a:extLst>
                </a:gridCol>
                <a:gridCol w="2634840">
                  <a:extLst>
                    <a:ext uri="{9D8B030D-6E8A-4147-A177-3AD203B41FA5}">
                      <a16:colId xmlns:a16="http://schemas.microsoft.com/office/drawing/2014/main" val="865264804"/>
                    </a:ext>
                  </a:extLst>
                </a:gridCol>
              </a:tblGrid>
              <a:tr h="44459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Joahnnes Söll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Platz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671917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Dennis Latein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Platz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150869"/>
                  </a:ext>
                </a:extLst>
              </a:tr>
              <a:tr h="4118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Antonia Söll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Platz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304621"/>
                  </a:ext>
                </a:extLst>
              </a:tr>
            </a:tbl>
          </a:graphicData>
        </a:graphic>
      </p:graphicFrame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52ADFA87-1C7F-4EB6-9B08-8BD317B2C6D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69480" y="2160000"/>
            <a:ext cx="5150520" cy="3960000"/>
          </a:xfrm>
        </p:spPr>
      </p:pic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96A8A4D2-0F80-4A03-A75E-FE3A9331A35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545839" y="3394800"/>
            <a:ext cx="3311999" cy="380088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A27A7-83A7-49A5-9D6E-2254EE1098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1440" y="465480"/>
            <a:ext cx="10798560" cy="1262520"/>
          </a:xfrm>
        </p:spPr>
        <p:txBody>
          <a:bodyPr vert="horz"/>
          <a:lstStyle/>
          <a:p>
            <a:pPr lvl="0" algn="ctr"/>
            <a:r>
              <a:rPr lang="de-DE">
                <a:cs typeface="Tahoma" pitchFamily="2"/>
              </a:rPr>
              <a:t>Jugendeinzelturniere im Bezirk Oberbayern Ost</a:t>
            </a:r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2858B446-81EE-4265-9BC4-0D123A103F0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8600">
            <a:off x="80623" y="2068321"/>
            <a:ext cx="6442200" cy="3582000"/>
          </a:xfrm>
        </p:spPr>
      </p:pic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A1ACB108-8618-4CA4-A489-436C087B5D8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623999" y="3815640"/>
            <a:ext cx="5292720" cy="352836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23F58-2203-481F-B6FB-F1A2DDEEBC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9440" y="268920"/>
            <a:ext cx="10798560" cy="1262520"/>
          </a:xfrm>
        </p:spPr>
        <p:txBody>
          <a:bodyPr vert="horz"/>
          <a:lstStyle/>
          <a:p>
            <a:pPr lvl="0"/>
            <a:r>
              <a:rPr lang="de-DE">
                <a:cs typeface="Tahoma" pitchFamily="2"/>
              </a:rPr>
              <a:t>                            Saison 2020/2021</a:t>
            </a:r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0C956B69-F855-491D-B89E-D63EE321315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" y="576000"/>
            <a:ext cx="4968000" cy="3135599"/>
          </a:xfrm>
        </p:spPr>
      </p:pic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87FBD69A-2A91-4489-A899-09743ACA557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42720" y="2304000"/>
            <a:ext cx="5705280" cy="3772440"/>
          </a:xfrm>
        </p:spPr>
      </p:pic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DB25E076-B8E5-4088-850F-ADD89465880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05200" y="3960000"/>
            <a:ext cx="5102640" cy="352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F6DCA3-9805-4222-A5CC-7F41C7C1DD84}"/>
              </a:ext>
            </a:extLst>
          </p:cNvPr>
          <p:cNvSpPr/>
          <p:nvPr/>
        </p:nvSpPr>
        <p:spPr>
          <a:xfrm>
            <a:off x="2232000" y="1368000"/>
            <a:ext cx="7200000" cy="4248000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0">
            <a:prstTxWarp prst="textPlain">
              <a:avLst/>
            </a:prstTxWarp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 Black" pitchFamily="16"/>
                <a:ea typeface="MS Gothic" pitchFamily="2"/>
                <a:cs typeface="Tahoma" pitchFamily="2"/>
              </a:defRPr>
            </a:pPr>
            <a:r>
              <a:rPr lang="de-DE" sz="2400" b="0" i="0" u="none" strike="noStrike" kern="1200" baseline="0">
                <a:ln w="9360">
                  <a:solidFill>
                    <a:srgbClr val="000000"/>
                  </a:solidFill>
                  <a:prstDash val="solid"/>
                  <a:miter/>
                </a:ln>
                <a:noFill/>
                <a:effectLst>
                  <a:outerShdw dist="152735" dir="2700000" algn="tl">
                    <a:srgbClr val="868686"/>
                  </a:outerShdw>
                </a:effectLst>
                <a:latin typeface="Arial Black" pitchFamily="18"/>
                <a:ea typeface="MS Gothic" pitchFamily="2"/>
                <a:cs typeface="Tahoma" pitchFamily="2"/>
              </a:rPr>
              <a:t>Abbruch wegen Corona!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 Black" pitchFamily="16"/>
                <a:ea typeface="MS Gothic" pitchFamily="2"/>
                <a:cs typeface="Tahoma" pitchFamily="2"/>
              </a:defRPr>
            </a:pPr>
            <a:endParaRPr lang="de-DE" sz="2400" b="0" i="0" u="none" strike="noStrike" kern="1200" baseline="0">
              <a:ln w="9360">
                <a:solidFill>
                  <a:srgbClr val="000000"/>
                </a:solidFill>
                <a:prstDash val="solid"/>
                <a:miter/>
              </a:ln>
              <a:noFill/>
              <a:effectLst>
                <a:outerShdw dist="152735" dir="2700000" algn="tl">
                  <a:srgbClr val="868686"/>
                </a:outerShdw>
              </a:effectLst>
              <a:latin typeface="Arial Black" pitchFamily="18"/>
              <a:ea typeface="MS Gothic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5CFC-0C33-4C3F-9F56-44809495DE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9440" y="268920"/>
            <a:ext cx="10798560" cy="1262520"/>
          </a:xfrm>
        </p:spPr>
        <p:txBody>
          <a:bodyPr vert="horz"/>
          <a:lstStyle/>
          <a:p>
            <a:pPr lvl="0"/>
            <a:r>
              <a:rPr lang="de-DE">
                <a:cs typeface="Tahoma" pitchFamily="2"/>
              </a:rPr>
              <a:t>                             Saison 2021/2022</a:t>
            </a:r>
            <a:br>
              <a:rPr lang="de-DE">
                <a:cs typeface="Tahoma" pitchFamily="2"/>
              </a:rPr>
            </a:br>
            <a:r>
              <a:rPr lang="de-DE">
                <a:cs typeface="Tahoma" pitchFamily="2"/>
              </a:rPr>
              <a:t>                        Herren 1 und 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3313529-AC2F-4EA4-93D4-6F16BB757D7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9400" y="503999"/>
            <a:ext cx="5801040" cy="35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A12F97F-986F-4C4E-AAD5-153D52010A9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4200">
            <a:off x="6050251" y="3409834"/>
            <a:ext cx="5755320" cy="397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6E1B-C34C-484C-8513-CA29C1B39A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9440" y="268920"/>
            <a:ext cx="10798560" cy="1262520"/>
          </a:xfrm>
        </p:spPr>
        <p:txBody>
          <a:bodyPr vert="horz"/>
          <a:lstStyle/>
          <a:p>
            <a:pPr lvl="0"/>
            <a:r>
              <a:rPr lang="de-DE">
                <a:cs typeface="Tahoma" pitchFamily="2"/>
              </a:rPr>
              <a:t>                             Saison 2021/2022</a:t>
            </a:r>
            <a:br>
              <a:rPr lang="de-DE">
                <a:cs typeface="Tahoma" pitchFamily="2"/>
              </a:rPr>
            </a:br>
            <a:r>
              <a:rPr lang="de-DE">
                <a:cs typeface="Tahoma" pitchFamily="2"/>
              </a:rPr>
              <a:t>                            Herren 3, Jungen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DD8087-0F3D-4E04-A9FD-67829333F0F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9520" y="178200"/>
            <a:ext cx="5705640" cy="39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D7FA495-6B2E-4F17-8C7A-F702B23CCF8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03999" y="3251159"/>
            <a:ext cx="5967000" cy="416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B7B16-4D3B-4B3C-8A71-ED1936346C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9040" y="121320"/>
            <a:ext cx="10798560" cy="1262160"/>
          </a:xfrm>
        </p:spPr>
        <p:txBody>
          <a:bodyPr vert="horz"/>
          <a:lstStyle/>
          <a:p>
            <a:pPr lvl="0"/>
            <a:r>
              <a:rPr lang="de-DE">
                <a:cs typeface="Tahoma" pitchFamily="2"/>
              </a:rPr>
              <a:t>Inhalt der Präsentation:</a:t>
            </a:r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06B52EC3-E0DF-42AA-81E7-BCEE6967EC9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82680" y="1867319"/>
            <a:ext cx="3937320" cy="346068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8EF6EF-8DB2-457A-85F7-2FAC59AA176C}"/>
              </a:ext>
            </a:extLst>
          </p:cNvPr>
          <p:cNvSpPr txBox="1"/>
          <p:nvPr/>
        </p:nvSpPr>
        <p:spPr>
          <a:xfrm>
            <a:off x="1224000" y="2660400"/>
            <a:ext cx="5616000" cy="2526840"/>
          </a:xfrm>
          <a:prstGeom prst="rect">
            <a:avLst/>
          </a:prstGeom>
          <a:noFill/>
          <a:ln>
            <a:noFill/>
          </a:ln>
        </p:spPr>
        <p:txBody>
          <a:bodyPr vert="horz" wrap="none" lIns="36000" tIns="36000" rIns="36000" bIns="36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Source Sans Pro" pitchFamily="2"/>
                <a:ea typeface="Segoe UI" pitchFamily="2"/>
                <a:cs typeface="Tahoma" pitchFamily="2"/>
              </a:rPr>
              <a:t>1. Anzahl der aktiven Mitglieder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Source Sans Pro" pitchFamily="2"/>
                <a:ea typeface="Segoe UI" pitchFamily="2"/>
                <a:cs typeface="Tahoma" pitchFamily="2"/>
              </a:rPr>
              <a:t>2. Saisonstart 2019 mit Hobby Dorfturnier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Source Sans Pro" pitchFamily="2"/>
                <a:ea typeface="Segoe UI" pitchFamily="2"/>
                <a:cs typeface="Tahoma" pitchFamily="2"/>
              </a:rPr>
              <a:t>3. Mannschaftsmeldung mit Saisonergebnissen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Source Sans Pro" pitchFamily="2"/>
                <a:ea typeface="Segoe UI" pitchFamily="2"/>
                <a:cs typeface="Tahoma" pitchFamily="2"/>
              </a:rPr>
              <a:t>4. Pflichtspielranglisten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Source Sans Pro" pitchFamily="2"/>
                <a:ea typeface="Segoe UI" pitchFamily="2"/>
                <a:cs typeface="Tahoma" pitchFamily="2"/>
              </a:rPr>
              <a:t>5. Vereinsmeisterschaften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Source Sans Pro" pitchFamily="2"/>
                <a:ea typeface="Segoe UI" pitchFamily="2"/>
                <a:cs typeface="Tahoma" pitchFamily="2"/>
              </a:rPr>
              <a:t>6. Turnierteilnahmen im Einzelsport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>
                <a:ln>
                  <a:noFill/>
                </a:ln>
                <a:latin typeface="Source Sans Pro" pitchFamily="2"/>
                <a:ea typeface="Segoe UI" pitchFamily="2"/>
                <a:cs typeface="Tahoma" pitchFamily="2"/>
              </a:rPr>
              <a:t>7. Vorausschau in die Saison 2021/2022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15ED-00CC-46DD-9B5C-D4F2F35735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9040" y="301320"/>
            <a:ext cx="10798560" cy="1262160"/>
          </a:xfrm>
        </p:spPr>
        <p:txBody>
          <a:bodyPr vert="horz"/>
          <a:lstStyle/>
          <a:p>
            <a:pPr lvl="0"/>
            <a:r>
              <a:rPr lang="de-DE">
                <a:cs typeface="Tahoma" pitchFamily="2"/>
              </a:rPr>
              <a:t>Anzahl der aktiven Mitglieder:</a:t>
            </a:r>
          </a:p>
        </p:txBody>
      </p:sp>
      <p:graphicFrame>
        <p:nvGraphicFramePr>
          <p:cNvPr id="3" name="Table Placeholder 2">
            <a:extLst>
              <a:ext uri="{FF2B5EF4-FFF2-40B4-BE49-F238E27FC236}">
                <a16:creationId xmlns:a16="http://schemas.microsoft.com/office/drawing/2014/main" id="{C763A9F3-EE40-43AA-A27D-BB1A63EDA721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599040" y="1828800"/>
          <a:ext cx="5284800" cy="3474360"/>
        </p:xfrm>
        <a:graphic>
          <a:graphicData uri="http://schemas.openxmlformats.org/drawingml/2006/table">
            <a:tbl>
              <a:tblPr firstRow="1" bandRow="1">
                <a:tableStyleId>{0CA4023E-1976-492E-A07B-3F9496D1C870}</a:tableStyleId>
              </a:tblPr>
              <a:tblGrid>
                <a:gridCol w="2642400">
                  <a:extLst>
                    <a:ext uri="{9D8B030D-6E8A-4147-A177-3AD203B41FA5}">
                      <a16:colId xmlns:a16="http://schemas.microsoft.com/office/drawing/2014/main" val="3476334529"/>
                    </a:ext>
                  </a:extLst>
                </a:gridCol>
                <a:gridCol w="2642760">
                  <a:extLst>
                    <a:ext uri="{9D8B030D-6E8A-4147-A177-3AD203B41FA5}">
                      <a16:colId xmlns:a16="http://schemas.microsoft.com/office/drawing/2014/main" val="24026642"/>
                    </a:ext>
                  </a:extLst>
                </a:gridCol>
              </a:tblGrid>
              <a:tr h="7952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Erwachsene mit Spielbetrieb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869950"/>
                  </a:ext>
                </a:extLst>
              </a:tr>
              <a:tr h="605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Jugendliche mit Spielbetrieb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151459"/>
                  </a:ext>
                </a:extLst>
              </a:tr>
              <a:tr h="605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de-DE" sz="18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Erwachsene ohne Spielbetrieb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20939"/>
                  </a:ext>
                </a:extLst>
              </a:tr>
              <a:tr h="605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Jugendliche ohne Spielbetrieb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848637"/>
                  </a:ext>
                </a:extLst>
              </a:tr>
              <a:tr h="86183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Gesamtanzahl der aktiven Tischtennisspieler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200" b="0" i="0" u="none" strike="noStrike" kern="1200">
                          <a:ln>
                            <a:noFill/>
                          </a:ln>
                          <a:latin typeface="Source Sans Pro" pitchFamily="2"/>
                          <a:ea typeface="Segoe UI" pitchFamily="2"/>
                          <a:cs typeface="Tahoma" pitchFamily="2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281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5A43-D4F4-48B2-BEC2-3BC7E1084A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9040" y="301320"/>
            <a:ext cx="10798560" cy="1262160"/>
          </a:xfrm>
        </p:spPr>
        <p:txBody>
          <a:bodyPr vert="horz"/>
          <a:lstStyle/>
          <a:p>
            <a:pPr lvl="0"/>
            <a:r>
              <a:rPr lang="de-DE">
                <a:cs typeface="Tahoma" pitchFamily="2"/>
              </a:rPr>
              <a:t>Saisonstart mit Hobby Dorfturnier</a:t>
            </a:r>
            <a:br>
              <a:rPr lang="de-DE">
                <a:cs typeface="Tahoma" pitchFamily="2"/>
              </a:rPr>
            </a:br>
            <a:r>
              <a:rPr lang="de-DE">
                <a:cs typeface="Tahoma" pitchFamily="2"/>
              </a:rPr>
              <a:t>am 13. September 2019: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6A2AD-4EF5-4646-822E-752FD7D9E9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9040" y="1828800"/>
            <a:ext cx="5285160" cy="5394960"/>
          </a:xfrm>
        </p:spPr>
        <p:txBody>
          <a:bodyPr vert="horz"/>
          <a:lstStyle/>
          <a:p>
            <a:pPr lvl="0">
              <a:buClr>
                <a:srgbClr val="04617B"/>
              </a:buClr>
              <a:buSzPct val="45000"/>
              <a:buFont typeface="StarSymbol"/>
              <a:buChar char="●"/>
            </a:pPr>
            <a:r>
              <a:rPr lang="de-DE">
                <a:cs typeface="Tahoma" pitchFamily="2"/>
              </a:rPr>
              <a:t>Platzierungen:</a:t>
            </a:r>
          </a:p>
          <a:p>
            <a:pPr lvl="0">
              <a:buClr>
                <a:srgbClr val="04617B"/>
              </a:buClr>
              <a:buSzPct val="45000"/>
              <a:buFont typeface="StarSymbol"/>
              <a:buChar char="●"/>
            </a:pPr>
            <a:r>
              <a:rPr lang="de-DE">
                <a:cs typeface="Tahoma" pitchFamily="2"/>
              </a:rPr>
              <a:t>Damen (2 Teilnehmer): 1. Gabi Gauda 2. Maria Kapsner</a:t>
            </a:r>
          </a:p>
          <a:p>
            <a:pPr lvl="0">
              <a:buClr>
                <a:srgbClr val="04617B"/>
              </a:buClr>
              <a:buSzPct val="45000"/>
              <a:buFont typeface="StarSymbol"/>
              <a:buChar char="●"/>
            </a:pPr>
            <a:r>
              <a:rPr lang="de-DE">
                <a:cs typeface="Tahoma" pitchFamily="2"/>
              </a:rPr>
              <a:t>Herren (11 Teilnehmer): 1. Florian Utzmeier 2. Thomas Heiß 3. Pavel Botov (Paul)</a:t>
            </a:r>
          </a:p>
        </p:txBody>
      </p:sp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2A64908C-6E99-43DB-8A72-E82C83FD44B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03760" y="1828800"/>
            <a:ext cx="4574879" cy="2573280"/>
          </a:xfrm>
        </p:spPr>
      </p:pic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AD69C4AE-CB40-4894-AA4C-07B55218EC0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03760" y="4646880"/>
            <a:ext cx="4574879" cy="25732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7156E-6114-4202-A690-F606EB494E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6000" y="-77400"/>
            <a:ext cx="10798560" cy="1661399"/>
          </a:xfrm>
        </p:spPr>
        <p:txBody>
          <a:bodyPr vert="horz"/>
          <a:lstStyle/>
          <a:p>
            <a:pPr lvl="0"/>
            <a:r>
              <a:rPr lang="de-DE" sz="4800">
                <a:cs typeface="Tahoma" pitchFamily="2"/>
              </a:rPr>
              <a:t>Mannschaftsmeldung</a:t>
            </a:r>
            <a:br>
              <a:rPr lang="de-DE" sz="4800">
                <a:cs typeface="Tahoma" pitchFamily="2"/>
              </a:rPr>
            </a:br>
            <a:r>
              <a:rPr lang="de-DE" sz="4800">
                <a:cs typeface="Tahoma" pitchFamily="2"/>
              </a:rPr>
              <a:t>Herren 1 (6er):</a:t>
            </a:r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AAF6E71E-D43B-4959-B70A-C2EA86777EF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7800" y="2087640"/>
            <a:ext cx="10506960" cy="534204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C75F-F6CD-4545-B69C-C32DF2835E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7440" y="-144000"/>
            <a:ext cx="10798560" cy="1728000"/>
          </a:xfrm>
        </p:spPr>
        <p:txBody>
          <a:bodyPr vert="horz"/>
          <a:lstStyle/>
          <a:p>
            <a:pPr lvl="0"/>
            <a:r>
              <a:rPr lang="de-DE" sz="4800">
                <a:cs typeface="Tahoma" pitchFamily="2"/>
              </a:rPr>
              <a:t>Mannschaftsmeldung</a:t>
            </a:r>
            <a:br>
              <a:rPr lang="de-DE" sz="4800">
                <a:cs typeface="Tahoma" pitchFamily="2"/>
              </a:rPr>
            </a:br>
            <a:r>
              <a:rPr lang="de-DE" sz="4800">
                <a:cs typeface="Tahoma" pitchFamily="2"/>
              </a:rPr>
              <a:t>Herren 2 (4er):</a:t>
            </a:r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D94C346D-7F8F-47C7-88D7-F1CCB54A15A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0999" y="2448000"/>
            <a:ext cx="10197000" cy="4896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9FCD-0F8C-4BEC-96CB-09EEAE24DF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1440" y="-124200"/>
            <a:ext cx="10798560" cy="1728000"/>
          </a:xfrm>
        </p:spPr>
        <p:txBody>
          <a:bodyPr vert="horz"/>
          <a:lstStyle/>
          <a:p>
            <a:pPr lvl="0"/>
            <a:r>
              <a:rPr lang="de-DE" sz="4800">
                <a:cs typeface="Tahoma" pitchFamily="2"/>
              </a:rPr>
              <a:t>Mannschaftsmeldung</a:t>
            </a:r>
            <a:br>
              <a:rPr lang="de-DE" sz="4800">
                <a:cs typeface="Tahoma" pitchFamily="2"/>
              </a:rPr>
            </a:br>
            <a:r>
              <a:rPr lang="de-DE" sz="4800">
                <a:cs typeface="Tahoma" pitchFamily="2"/>
              </a:rPr>
              <a:t>Herren 3 (4er):</a:t>
            </a:r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84891E49-324F-40A4-8021-C6A52C866E8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63719" y="2743199"/>
            <a:ext cx="8270280" cy="43844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273D-267B-475F-B3B6-A8C76726DF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7440" y="-144000"/>
            <a:ext cx="10798560" cy="1728000"/>
          </a:xfrm>
        </p:spPr>
        <p:txBody>
          <a:bodyPr vert="horz"/>
          <a:lstStyle/>
          <a:p>
            <a:pPr lvl="0"/>
            <a:r>
              <a:rPr lang="de-DE" sz="4800">
                <a:cs typeface="Tahoma" pitchFamily="2"/>
              </a:rPr>
              <a:t>Mannschaftsmeldung</a:t>
            </a:r>
            <a:br>
              <a:rPr lang="de-DE" sz="4800">
                <a:cs typeface="Tahoma" pitchFamily="2"/>
              </a:rPr>
            </a:br>
            <a:r>
              <a:rPr lang="de-DE" sz="4800">
                <a:cs typeface="Tahoma" pitchFamily="2"/>
              </a:rPr>
              <a:t>Damen (Braunschweiger S.):</a:t>
            </a:r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BE317AFA-20AC-40AF-B7D0-7794DB09F54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2583720"/>
            <a:ext cx="10798560" cy="42562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24CD-8CB1-4AB1-AED8-2663EF1A0B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92000" y="-144000"/>
            <a:ext cx="10798560" cy="1728000"/>
          </a:xfrm>
        </p:spPr>
        <p:txBody>
          <a:bodyPr vert="horz">
            <a:spAutoFit/>
          </a:bodyPr>
          <a:lstStyle/>
          <a:p>
            <a:pPr lvl="0"/>
            <a:r>
              <a:rPr lang="de-DE" sz="4800">
                <a:cs typeface="Tahoma" pitchFamily="2"/>
              </a:rPr>
              <a:t>Mannschaftsmeldung</a:t>
            </a:r>
            <a:br>
              <a:rPr lang="de-DE" sz="4800">
                <a:cs typeface="Tahoma" pitchFamily="2"/>
              </a:rPr>
            </a:br>
            <a:r>
              <a:rPr lang="de-DE" sz="4800">
                <a:cs typeface="Tahoma" pitchFamily="2"/>
              </a:rPr>
              <a:t>Jugend (4er):</a:t>
            </a:r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DFB48EC6-6AE3-4912-9647-0A46A488D53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2088000"/>
            <a:ext cx="9451800" cy="4824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vi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vid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ivid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ueprint Pla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etropol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lue_Curv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igh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Application>Microsoft Office PowerPoint</Application>
  <PresentationFormat>Benutzerdefiniert</PresentationFormat>
  <Slides>18</Slides>
  <Notes>18</Notes>
  <HiddenSlides>0</HiddenSlides>
  <ScaleCrop>false</ScaleCrop>
  <HeadingPairs>
    <vt:vector size="4" baseType="variant">
      <vt:variant>
        <vt:lpstr>Design</vt:lpstr>
      </vt:variant>
      <vt:variant>
        <vt:i4>7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Vivid</vt:lpstr>
      <vt:lpstr>Vivid1</vt:lpstr>
      <vt:lpstr>Vivid2</vt:lpstr>
      <vt:lpstr>Blueprint Plans</vt:lpstr>
      <vt:lpstr>Metropolis</vt:lpstr>
      <vt:lpstr>Blue_Curve</vt:lpstr>
      <vt:lpstr>Lights</vt:lpstr>
      <vt:lpstr>Jahresrückblick Abteilung     Tischtennis 2019/20/21</vt:lpstr>
      <vt:lpstr>Inhalt der Präsentation:</vt:lpstr>
      <vt:lpstr>Anzahl der aktiven Mitglieder:</vt:lpstr>
      <vt:lpstr>Saisonstart mit Hobby Dorfturnier am 13. September 2019:</vt:lpstr>
      <vt:lpstr>Mannschaftsmeldung Herren 1 (6er):</vt:lpstr>
      <vt:lpstr>Mannschaftsmeldung Herren 2 (4er):</vt:lpstr>
      <vt:lpstr>Mannschaftsmeldung Herren 3 (4er):</vt:lpstr>
      <vt:lpstr>Mannschaftsmeldung Damen (Braunschweiger S.):</vt:lpstr>
      <vt:lpstr>Mannschaftsmeldung Jugend (4er):</vt:lpstr>
      <vt:lpstr>Mannschaftsmeldung Bezirks- Pokal der Bezirksklassen (3er):</vt:lpstr>
      <vt:lpstr>Pflichtspielrangliste Saison 2019/20 Top 10</vt:lpstr>
      <vt:lpstr>Ewige Pflichtspielliste TUS Kienberg Top Ten 08/2020</vt:lpstr>
      <vt:lpstr> Vereinsmeisterschaft Erwachsene am 11. Januar 2020</vt:lpstr>
      <vt:lpstr>Vereinsmeisterschaft Jugend am 11. Januar 2020</vt:lpstr>
      <vt:lpstr>Jugendeinzelturniere im Bezirk Oberbayern Ost</vt:lpstr>
      <vt:lpstr>                            Saison 2020/2021</vt:lpstr>
      <vt:lpstr>                             Saison 2021/2022                         Herren 1 und 2</vt:lpstr>
      <vt:lpstr>                             Saison 2021/2022                             Herren 3, Jungen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Vivid</dc:title>
  <cp:lastModifiedBy>Sebastian Mittermaier</cp:lastModifiedBy>
  <cp:revision>31</cp:revision>
  <dcterms:created xsi:type="dcterms:W3CDTF">2020-04-09T21:09:37Z</dcterms:created>
  <dcterms:modified xsi:type="dcterms:W3CDTF">2021-08-31T17:30:08Z</dcterms:modified>
</cp:coreProperties>
</file>